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10"/>
  </p:notesMasterIdLst>
  <p:sldIdLst>
    <p:sldId id="257" r:id="rId5"/>
    <p:sldId id="258" r:id="rId6"/>
    <p:sldId id="263" r:id="rId7"/>
    <p:sldId id="259" r:id="rId8"/>
    <p:sldId id="264" r:id="rId9"/>
  </p:sldIdLst>
  <p:sldSz cx="18288000" cy="10287000"/>
  <p:notesSz cx="6858000" cy="9144000"/>
  <p:embeddedFontLst>
    <p:embeddedFont>
      <p:font typeface="ADLaM Display" panose="02010000000000000000" pitchFamily="2" charset="0"/>
      <p:regular r:id="rId11"/>
    </p:embeddedFont>
    <p:embeddedFont>
      <p:font typeface="Poppins" panose="00000500000000000000" pitchFamily="2" charset="0"/>
      <p:regular r:id="rId12"/>
      <p:bold r:id="rId13"/>
      <p:italic r:id="rId14"/>
      <p:boldItalic r:id="rId15"/>
    </p:embeddedFont>
    <p:embeddedFont>
      <p:font typeface="Wedge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15BFE7-F0D9-4297-B111-286F49AFF9A6}" v="110" dt="2024-12-22T15:15:24.5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4.fntdata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uhammad Khoiruddin" userId="c79fb642-0990-47f0-9a95-cb260e151f7b" providerId="ADAL" clId="{2F15BFE7-F0D9-4297-B111-286F49AFF9A6}"/>
    <pc:docChg chg="undo custSel delSld modSld">
      <pc:chgData name="Muhammad Khoiruddin" userId="c79fb642-0990-47f0-9a95-cb260e151f7b" providerId="ADAL" clId="{2F15BFE7-F0D9-4297-B111-286F49AFF9A6}" dt="2024-12-22T15:15:54.067" v="720" actId="166"/>
      <pc:docMkLst>
        <pc:docMk/>
      </pc:docMkLst>
      <pc:sldChg chg="del">
        <pc:chgData name="Muhammad Khoiruddin" userId="c79fb642-0990-47f0-9a95-cb260e151f7b" providerId="ADAL" clId="{2F15BFE7-F0D9-4297-B111-286F49AFF9A6}" dt="2024-12-22T15:13:34.718" v="713" actId="47"/>
        <pc:sldMkLst>
          <pc:docMk/>
          <pc:sldMk cId="0" sldId="256"/>
        </pc:sldMkLst>
      </pc:sldChg>
      <pc:sldChg chg="addSp delSp modSp mod">
        <pc:chgData name="Muhammad Khoiruddin" userId="c79fb642-0990-47f0-9a95-cb260e151f7b" providerId="ADAL" clId="{2F15BFE7-F0D9-4297-B111-286F49AFF9A6}" dt="2024-12-22T15:10:25.766" v="693" actId="1076"/>
        <pc:sldMkLst>
          <pc:docMk/>
          <pc:sldMk cId="0" sldId="257"/>
        </pc:sldMkLst>
        <pc:spChg chg="mod">
          <ac:chgData name="Muhammad Khoiruddin" userId="c79fb642-0990-47f0-9a95-cb260e151f7b" providerId="ADAL" clId="{2F15BFE7-F0D9-4297-B111-286F49AFF9A6}" dt="2024-12-22T08:36:31.486" v="2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Muhammad Khoiruddin" userId="c79fb642-0990-47f0-9a95-cb260e151f7b" providerId="ADAL" clId="{2F15BFE7-F0D9-4297-B111-286F49AFF9A6}" dt="2024-12-22T13:36:50.960" v="152" actId="1038"/>
          <ac:spMkLst>
            <pc:docMk/>
            <pc:sldMk cId="0" sldId="257"/>
            <ac:spMk id="5" creationId="{00000000-0000-0000-0000-000000000000}"/>
          </ac:spMkLst>
        </pc:spChg>
        <pc:spChg chg="mod">
          <ac:chgData name="Muhammad Khoiruddin" userId="c79fb642-0990-47f0-9a95-cb260e151f7b" providerId="ADAL" clId="{2F15BFE7-F0D9-4297-B111-286F49AFF9A6}" dt="2024-12-22T14:08:49.373" v="454" actId="1076"/>
          <ac:spMkLst>
            <pc:docMk/>
            <pc:sldMk cId="0" sldId="257"/>
            <ac:spMk id="7" creationId="{3C6A3791-0E44-4622-7B8E-FAEFF6CF4676}"/>
          </ac:spMkLst>
        </pc:spChg>
        <pc:spChg chg="add mod">
          <ac:chgData name="Muhammad Khoiruddin" userId="c79fb642-0990-47f0-9a95-cb260e151f7b" providerId="ADAL" clId="{2F15BFE7-F0D9-4297-B111-286F49AFF9A6}" dt="2024-12-22T15:07:57.830" v="669"/>
          <ac:spMkLst>
            <pc:docMk/>
            <pc:sldMk cId="0" sldId="257"/>
            <ac:spMk id="8" creationId="{09E06E98-8ACE-78F3-1EE6-401B549A9471}"/>
          </ac:spMkLst>
        </pc:spChg>
        <pc:spChg chg="add">
          <ac:chgData name="Muhammad Khoiruddin" userId="c79fb642-0990-47f0-9a95-cb260e151f7b" providerId="ADAL" clId="{2F15BFE7-F0D9-4297-B111-286F49AFF9A6}" dt="2024-12-22T13:29:27.041" v="73"/>
          <ac:spMkLst>
            <pc:docMk/>
            <pc:sldMk cId="0" sldId="257"/>
            <ac:spMk id="9" creationId="{5963794C-27A0-9CDD-4CF4-EAD2B266951E}"/>
          </ac:spMkLst>
        </pc:spChg>
        <pc:spChg chg="add mod">
          <ac:chgData name="Muhammad Khoiruddin" userId="c79fb642-0990-47f0-9a95-cb260e151f7b" providerId="ADAL" clId="{2F15BFE7-F0D9-4297-B111-286F49AFF9A6}" dt="2024-12-22T13:29:32.091" v="75"/>
          <ac:spMkLst>
            <pc:docMk/>
            <pc:sldMk cId="0" sldId="257"/>
            <ac:spMk id="10" creationId="{75A8C4AF-3838-68AD-6C3A-5774E1FD4E87}"/>
          </ac:spMkLst>
        </pc:spChg>
        <pc:spChg chg="add">
          <ac:chgData name="Muhammad Khoiruddin" userId="c79fb642-0990-47f0-9a95-cb260e151f7b" providerId="ADAL" clId="{2F15BFE7-F0D9-4297-B111-286F49AFF9A6}" dt="2024-12-22T13:29:36.786" v="76"/>
          <ac:spMkLst>
            <pc:docMk/>
            <pc:sldMk cId="0" sldId="257"/>
            <ac:spMk id="11" creationId="{C73E3B9A-562B-F653-11D9-EDB30638052C}"/>
          </ac:spMkLst>
        </pc:spChg>
        <pc:spChg chg="add mod">
          <ac:chgData name="Muhammad Khoiruddin" userId="c79fb642-0990-47f0-9a95-cb260e151f7b" providerId="ADAL" clId="{2F15BFE7-F0D9-4297-B111-286F49AFF9A6}" dt="2024-12-22T13:45:06.013" v="200"/>
          <ac:spMkLst>
            <pc:docMk/>
            <pc:sldMk cId="0" sldId="257"/>
            <ac:spMk id="12" creationId="{DAD2473F-1AD8-09EB-569D-6C76AE1EA580}"/>
          </ac:spMkLst>
        </pc:spChg>
        <pc:spChg chg="add mod">
          <ac:chgData name="Muhammad Khoiruddin" userId="c79fb642-0990-47f0-9a95-cb260e151f7b" providerId="ADAL" clId="{2F15BFE7-F0D9-4297-B111-286F49AFF9A6}" dt="2024-12-22T13:45:06.013" v="200"/>
          <ac:spMkLst>
            <pc:docMk/>
            <pc:sldMk cId="0" sldId="257"/>
            <ac:spMk id="13" creationId="{20E33357-AA19-2BE5-1AE8-4EB565F2678C}"/>
          </ac:spMkLst>
        </pc:spChg>
        <pc:spChg chg="add mod">
          <ac:chgData name="Muhammad Khoiruddin" userId="c79fb642-0990-47f0-9a95-cb260e151f7b" providerId="ADAL" clId="{2F15BFE7-F0D9-4297-B111-286F49AFF9A6}" dt="2024-12-22T13:49:20.022" v="310"/>
          <ac:spMkLst>
            <pc:docMk/>
            <pc:sldMk cId="0" sldId="257"/>
            <ac:spMk id="14" creationId="{A6E2200B-774B-7EF5-054D-22738BBCF773}"/>
          </ac:spMkLst>
        </pc:spChg>
        <pc:spChg chg="add mod">
          <ac:chgData name="Muhammad Khoiruddin" userId="c79fb642-0990-47f0-9a95-cb260e151f7b" providerId="ADAL" clId="{2F15BFE7-F0D9-4297-B111-286F49AFF9A6}" dt="2024-12-22T13:49:20.022" v="310"/>
          <ac:spMkLst>
            <pc:docMk/>
            <pc:sldMk cId="0" sldId="257"/>
            <ac:spMk id="15" creationId="{E6765EEE-9CC9-5480-54BA-F30F2592F1BB}"/>
          </ac:spMkLst>
        </pc:spChg>
        <pc:spChg chg="mod">
          <ac:chgData name="Muhammad Khoiruddin" userId="c79fb642-0990-47f0-9a95-cb260e151f7b" providerId="ADAL" clId="{2F15BFE7-F0D9-4297-B111-286F49AFF9A6}" dt="2024-12-22T14:00:59.044" v="427"/>
          <ac:spMkLst>
            <pc:docMk/>
            <pc:sldMk cId="0" sldId="257"/>
            <ac:spMk id="17" creationId="{4F83F24C-121A-259B-94A9-E487B2B7B62A}"/>
          </ac:spMkLst>
        </pc:spChg>
        <pc:spChg chg="mod">
          <ac:chgData name="Muhammad Khoiruddin" userId="c79fb642-0990-47f0-9a95-cb260e151f7b" providerId="ADAL" clId="{2F15BFE7-F0D9-4297-B111-286F49AFF9A6}" dt="2024-12-22T14:00:59.044" v="427"/>
          <ac:spMkLst>
            <pc:docMk/>
            <pc:sldMk cId="0" sldId="257"/>
            <ac:spMk id="18" creationId="{38A234A2-C4B0-75F2-0070-6DD335662A33}"/>
          </ac:spMkLst>
        </pc:spChg>
        <pc:spChg chg="mod">
          <ac:chgData name="Muhammad Khoiruddin" userId="c79fb642-0990-47f0-9a95-cb260e151f7b" providerId="ADAL" clId="{2F15BFE7-F0D9-4297-B111-286F49AFF9A6}" dt="2024-12-22T14:09:58.508" v="455"/>
          <ac:spMkLst>
            <pc:docMk/>
            <pc:sldMk cId="0" sldId="257"/>
            <ac:spMk id="20" creationId="{B14721A9-BA1E-4B1C-ADEB-FFD1F1E0D9E2}"/>
          </ac:spMkLst>
        </pc:spChg>
        <pc:spChg chg="mod">
          <ac:chgData name="Muhammad Khoiruddin" userId="c79fb642-0990-47f0-9a95-cb260e151f7b" providerId="ADAL" clId="{2F15BFE7-F0D9-4297-B111-286F49AFF9A6}" dt="2024-12-22T14:00:59.044" v="427"/>
          <ac:spMkLst>
            <pc:docMk/>
            <pc:sldMk cId="0" sldId="257"/>
            <ac:spMk id="21" creationId="{50FB4140-DB41-CB3B-7686-43DA6995CA8C}"/>
          </ac:spMkLst>
        </pc:spChg>
        <pc:spChg chg="add mod">
          <ac:chgData name="Muhammad Khoiruddin" userId="c79fb642-0990-47f0-9a95-cb260e151f7b" providerId="ADAL" clId="{2F15BFE7-F0D9-4297-B111-286F49AFF9A6}" dt="2024-12-22T15:10:25.766" v="693" actId="1076"/>
          <ac:spMkLst>
            <pc:docMk/>
            <pc:sldMk cId="0" sldId="257"/>
            <ac:spMk id="22" creationId="{F4FD971A-FC0A-9B31-DF48-1AB34EB14231}"/>
          </ac:spMkLst>
        </pc:spChg>
        <pc:grpChg chg="add del mod">
          <ac:chgData name="Muhammad Khoiruddin" userId="c79fb642-0990-47f0-9a95-cb260e151f7b" providerId="ADAL" clId="{2F15BFE7-F0D9-4297-B111-286F49AFF9A6}" dt="2024-12-22T14:06:34.809" v="436" actId="478"/>
          <ac:grpSpMkLst>
            <pc:docMk/>
            <pc:sldMk cId="0" sldId="257"/>
            <ac:grpSpMk id="16" creationId="{D14F27F4-5C0B-FA2F-E6A7-F58178F85245}"/>
          </ac:grpSpMkLst>
        </pc:grpChg>
        <pc:grpChg chg="add mod">
          <ac:chgData name="Muhammad Khoiruddin" userId="c79fb642-0990-47f0-9a95-cb260e151f7b" providerId="ADAL" clId="{2F15BFE7-F0D9-4297-B111-286F49AFF9A6}" dt="2024-12-22T14:00:59.044" v="427"/>
          <ac:grpSpMkLst>
            <pc:docMk/>
            <pc:sldMk cId="0" sldId="257"/>
            <ac:grpSpMk id="19" creationId="{E518A444-7E95-24CF-93E1-21D2A7D6B425}"/>
          </ac:grpSpMkLst>
        </pc:grpChg>
      </pc:sldChg>
      <pc:sldChg chg="addSp delSp modSp mod modTransition">
        <pc:chgData name="Muhammad Khoiruddin" userId="c79fb642-0990-47f0-9a95-cb260e151f7b" providerId="ADAL" clId="{2F15BFE7-F0D9-4297-B111-286F49AFF9A6}" dt="2024-12-22T15:12:55.479" v="707" actId="1076"/>
        <pc:sldMkLst>
          <pc:docMk/>
          <pc:sldMk cId="0" sldId="258"/>
        </pc:sldMkLst>
        <pc:spChg chg="mod">
          <ac:chgData name="Muhammad Khoiruddin" userId="c79fb642-0990-47f0-9a95-cb260e151f7b" providerId="ADAL" clId="{2F15BFE7-F0D9-4297-B111-286F49AFF9A6}" dt="2024-12-22T08:36:49.347" v="3" actId="34135"/>
          <ac:spMkLst>
            <pc:docMk/>
            <pc:sldMk cId="0" sldId="258"/>
            <ac:spMk id="3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08:37:00.200" v="6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08:37:02.689" v="9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08:37:00.817" v="7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08:37:01.361" v="8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13:35:51.740" v="139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13:35:53.441" v="140" actId="478"/>
          <ac:spMkLst>
            <pc:docMk/>
            <pc:sldMk cId="0" sldId="258"/>
            <ac:spMk id="11" creationId="{00000000-0000-0000-0000-000000000000}"/>
          </ac:spMkLst>
        </pc:spChg>
        <pc:spChg chg="mod">
          <ac:chgData name="Muhammad Khoiruddin" userId="c79fb642-0990-47f0-9a95-cb260e151f7b" providerId="ADAL" clId="{2F15BFE7-F0D9-4297-B111-286F49AFF9A6}" dt="2024-12-22T15:12:15.229" v="704" actId="120"/>
          <ac:spMkLst>
            <pc:docMk/>
            <pc:sldMk cId="0" sldId="258"/>
            <ac:spMk id="13" creationId="{00000000-0000-0000-0000-000000000000}"/>
          </ac:spMkLst>
        </pc:spChg>
        <pc:spChg chg="mod">
          <ac:chgData name="Muhammad Khoiruddin" userId="c79fb642-0990-47f0-9a95-cb260e151f7b" providerId="ADAL" clId="{2F15BFE7-F0D9-4297-B111-286F49AFF9A6}" dt="2024-12-22T15:12:50.283" v="706" actId="1076"/>
          <ac:spMkLst>
            <pc:docMk/>
            <pc:sldMk cId="0" sldId="258"/>
            <ac:spMk id="14" creationId="{47E2A101-0176-2E8F-FF9E-BE9DFCA5EDA8}"/>
          </ac:spMkLst>
        </pc:spChg>
        <pc:spChg chg="add mod">
          <ac:chgData name="Muhammad Khoiruddin" userId="c79fb642-0990-47f0-9a95-cb260e151f7b" providerId="ADAL" clId="{2F15BFE7-F0D9-4297-B111-286F49AFF9A6}" dt="2024-12-22T15:03:26.960" v="635" actId="1076"/>
          <ac:spMkLst>
            <pc:docMk/>
            <pc:sldMk cId="0" sldId="258"/>
            <ac:spMk id="15" creationId="{ABF8EED9-F22C-7F77-DEE0-5080B01AA86D}"/>
          </ac:spMkLst>
        </pc:spChg>
        <pc:spChg chg="add mod">
          <ac:chgData name="Muhammad Khoiruddin" userId="c79fb642-0990-47f0-9a95-cb260e151f7b" providerId="ADAL" clId="{2F15BFE7-F0D9-4297-B111-286F49AFF9A6}" dt="2024-12-22T13:45:03.980" v="199"/>
          <ac:spMkLst>
            <pc:docMk/>
            <pc:sldMk cId="0" sldId="258"/>
            <ac:spMk id="16" creationId="{28E1EDF5-EA8D-8FF6-F180-C4014435D5BB}"/>
          </ac:spMkLst>
        </pc:spChg>
        <pc:spChg chg="add mod">
          <ac:chgData name="Muhammad Khoiruddin" userId="c79fb642-0990-47f0-9a95-cb260e151f7b" providerId="ADAL" clId="{2F15BFE7-F0D9-4297-B111-286F49AFF9A6}" dt="2024-12-22T13:45:03.980" v="199"/>
          <ac:spMkLst>
            <pc:docMk/>
            <pc:sldMk cId="0" sldId="258"/>
            <ac:spMk id="17" creationId="{6DF406B0-AC45-2491-146C-566F06971953}"/>
          </ac:spMkLst>
        </pc:spChg>
        <pc:spChg chg="add mod">
          <ac:chgData name="Muhammad Khoiruddin" userId="c79fb642-0990-47f0-9a95-cb260e151f7b" providerId="ADAL" clId="{2F15BFE7-F0D9-4297-B111-286F49AFF9A6}" dt="2024-12-22T13:49:18.861" v="309"/>
          <ac:spMkLst>
            <pc:docMk/>
            <pc:sldMk cId="0" sldId="258"/>
            <ac:spMk id="18" creationId="{A7D8E1BC-9480-7C42-03B5-619D75E69405}"/>
          </ac:spMkLst>
        </pc:spChg>
        <pc:spChg chg="add mod">
          <ac:chgData name="Muhammad Khoiruddin" userId="c79fb642-0990-47f0-9a95-cb260e151f7b" providerId="ADAL" clId="{2F15BFE7-F0D9-4297-B111-286F49AFF9A6}" dt="2024-12-22T13:49:18.861" v="309"/>
          <ac:spMkLst>
            <pc:docMk/>
            <pc:sldMk cId="0" sldId="258"/>
            <ac:spMk id="19" creationId="{C80EE7D6-BD9A-FAE6-E289-1D344AACC993}"/>
          </ac:spMkLst>
        </pc:spChg>
        <pc:spChg chg="mod">
          <ac:chgData name="Muhammad Khoiruddin" userId="c79fb642-0990-47f0-9a95-cb260e151f7b" providerId="ADAL" clId="{2F15BFE7-F0D9-4297-B111-286F49AFF9A6}" dt="2024-12-22T14:10:10.892" v="456"/>
          <ac:spMkLst>
            <pc:docMk/>
            <pc:sldMk cId="0" sldId="258"/>
            <ac:spMk id="21" creationId="{951CFC19-81E1-FFB6-E79C-63A4A86EAE47}"/>
          </ac:spMkLst>
        </pc:spChg>
        <pc:spChg chg="mod">
          <ac:chgData name="Muhammad Khoiruddin" userId="c79fb642-0990-47f0-9a95-cb260e151f7b" providerId="ADAL" clId="{2F15BFE7-F0D9-4297-B111-286F49AFF9A6}" dt="2024-12-22T14:00:58.112" v="426"/>
          <ac:spMkLst>
            <pc:docMk/>
            <pc:sldMk cId="0" sldId="258"/>
            <ac:spMk id="22" creationId="{3ADB134A-2ABE-ACC3-8620-44F6395AA095}"/>
          </ac:spMkLst>
        </pc:spChg>
        <pc:spChg chg="mod">
          <ac:chgData name="Muhammad Khoiruddin" userId="c79fb642-0990-47f0-9a95-cb260e151f7b" providerId="ADAL" clId="{2F15BFE7-F0D9-4297-B111-286F49AFF9A6}" dt="2024-12-22T14:10:19.303" v="457"/>
          <ac:spMkLst>
            <pc:docMk/>
            <pc:sldMk cId="0" sldId="258"/>
            <ac:spMk id="24" creationId="{E70B57E8-9E05-53E4-9E91-8D158698D90A}"/>
          </ac:spMkLst>
        </pc:spChg>
        <pc:spChg chg="mod">
          <ac:chgData name="Muhammad Khoiruddin" userId="c79fb642-0990-47f0-9a95-cb260e151f7b" providerId="ADAL" clId="{2F15BFE7-F0D9-4297-B111-286F49AFF9A6}" dt="2024-12-22T14:00:58.112" v="426"/>
          <ac:spMkLst>
            <pc:docMk/>
            <pc:sldMk cId="0" sldId="258"/>
            <ac:spMk id="25" creationId="{5308008A-4A2C-FBFE-DC05-F38CC1D4D852}"/>
          </ac:spMkLst>
        </pc:spChg>
        <pc:spChg chg="add del mod">
          <ac:chgData name="Muhammad Khoiruddin" userId="c79fb642-0990-47f0-9a95-cb260e151f7b" providerId="ADAL" clId="{2F15BFE7-F0D9-4297-B111-286F49AFF9A6}" dt="2024-12-22T15:05:54.377" v="656" actId="1076"/>
          <ac:spMkLst>
            <pc:docMk/>
            <pc:sldMk cId="0" sldId="258"/>
            <ac:spMk id="26" creationId="{C51F0451-D49E-2D3F-83C6-6C8A1FAEF402}"/>
          </ac:spMkLst>
        </pc:spChg>
        <pc:spChg chg="add mod">
          <ac:chgData name="Muhammad Khoiruddin" userId="c79fb642-0990-47f0-9a95-cb260e151f7b" providerId="ADAL" clId="{2F15BFE7-F0D9-4297-B111-286F49AFF9A6}" dt="2024-12-22T14:12:58.564" v="489" actId="1076"/>
          <ac:spMkLst>
            <pc:docMk/>
            <pc:sldMk cId="0" sldId="258"/>
            <ac:spMk id="27" creationId="{B4D6767C-7470-B5B4-6107-34DA9689D819}"/>
          </ac:spMkLst>
        </pc:spChg>
        <pc:spChg chg="add">
          <ac:chgData name="Muhammad Khoiruddin" userId="c79fb642-0990-47f0-9a95-cb260e151f7b" providerId="ADAL" clId="{2F15BFE7-F0D9-4297-B111-286F49AFF9A6}" dt="2024-12-22T14:59:08.716" v="560"/>
          <ac:spMkLst>
            <pc:docMk/>
            <pc:sldMk cId="0" sldId="258"/>
            <ac:spMk id="30" creationId="{E5921992-1A74-370A-25DB-B129F75EDB99}"/>
          </ac:spMkLst>
        </pc:spChg>
        <pc:spChg chg="add mod">
          <ac:chgData name="Muhammad Khoiruddin" userId="c79fb642-0990-47f0-9a95-cb260e151f7b" providerId="ADAL" clId="{2F15BFE7-F0D9-4297-B111-286F49AFF9A6}" dt="2024-12-22T15:12:55.479" v="707" actId="1076"/>
          <ac:spMkLst>
            <pc:docMk/>
            <pc:sldMk cId="0" sldId="258"/>
            <ac:spMk id="31" creationId="{8EEACE2B-C5FE-D6A3-7653-003A9D4FBFFF}"/>
          </ac:spMkLst>
        </pc:spChg>
        <pc:spChg chg="add">
          <ac:chgData name="Muhammad Khoiruddin" userId="c79fb642-0990-47f0-9a95-cb260e151f7b" providerId="ADAL" clId="{2F15BFE7-F0D9-4297-B111-286F49AFF9A6}" dt="2024-12-22T15:04:13.715" v="641"/>
          <ac:spMkLst>
            <pc:docMk/>
            <pc:sldMk cId="0" sldId="258"/>
            <ac:spMk id="32" creationId="{6872A04C-BEF2-1157-942D-DB645F4B86AD}"/>
          </ac:spMkLst>
        </pc:spChg>
        <pc:grpChg chg="add mod">
          <ac:chgData name="Muhammad Khoiruddin" userId="c79fb642-0990-47f0-9a95-cb260e151f7b" providerId="ADAL" clId="{2F15BFE7-F0D9-4297-B111-286F49AFF9A6}" dt="2024-12-22T14:00:58.112" v="426"/>
          <ac:grpSpMkLst>
            <pc:docMk/>
            <pc:sldMk cId="0" sldId="258"/>
            <ac:grpSpMk id="20" creationId="{2412AA59-970D-117E-FD12-D3739ED780E8}"/>
          </ac:grpSpMkLst>
        </pc:grpChg>
        <pc:grpChg chg="add mod">
          <ac:chgData name="Muhammad Khoiruddin" userId="c79fb642-0990-47f0-9a95-cb260e151f7b" providerId="ADAL" clId="{2F15BFE7-F0D9-4297-B111-286F49AFF9A6}" dt="2024-12-22T14:00:58.112" v="426"/>
          <ac:grpSpMkLst>
            <pc:docMk/>
            <pc:sldMk cId="0" sldId="258"/>
            <ac:grpSpMk id="23" creationId="{D43263EF-C07B-9866-6701-EED67BF74914}"/>
          </ac:grpSpMkLst>
        </pc:grpChg>
        <pc:picChg chg="del">
          <ac:chgData name="Muhammad Khoiruddin" userId="c79fb642-0990-47f0-9a95-cb260e151f7b" providerId="ADAL" clId="{2F15BFE7-F0D9-4297-B111-286F49AFF9A6}" dt="2024-12-22T13:35:50.152" v="138" actId="478"/>
          <ac:picMkLst>
            <pc:docMk/>
            <pc:sldMk cId="0" sldId="258"/>
            <ac:picMk id="9" creationId="{00000000-0000-0000-0000-000000000000}"/>
          </ac:picMkLst>
        </pc:picChg>
        <pc:picChg chg="del">
          <ac:chgData name="Muhammad Khoiruddin" userId="c79fb642-0990-47f0-9a95-cb260e151f7b" providerId="ADAL" clId="{2F15BFE7-F0D9-4297-B111-286F49AFF9A6}" dt="2024-12-22T13:35:50.152" v="138" actId="478"/>
          <ac:picMkLst>
            <pc:docMk/>
            <pc:sldMk cId="0" sldId="258"/>
            <ac:picMk id="12" creationId="{00000000-0000-0000-0000-000000000000}"/>
          </ac:picMkLst>
        </pc:picChg>
        <pc:picChg chg="add del mod">
          <ac:chgData name="Muhammad Khoiruddin" userId="c79fb642-0990-47f0-9a95-cb260e151f7b" providerId="ADAL" clId="{2F15BFE7-F0D9-4297-B111-286F49AFF9A6}" dt="2024-12-22T14:53:18.421" v="557" actId="478"/>
          <ac:picMkLst>
            <pc:docMk/>
            <pc:sldMk cId="0" sldId="258"/>
            <ac:picMk id="29" creationId="{1F9652A1-2CD7-7991-6424-D6E083B144AE}"/>
          </ac:picMkLst>
        </pc:picChg>
        <pc:picChg chg="add del mod">
          <ac:chgData name="Muhammad Khoiruddin" userId="c79fb642-0990-47f0-9a95-cb260e151f7b" providerId="ADAL" clId="{2F15BFE7-F0D9-4297-B111-286F49AFF9A6}" dt="2024-12-22T15:04:49.545" v="644" actId="478"/>
          <ac:picMkLst>
            <pc:docMk/>
            <pc:sldMk cId="0" sldId="258"/>
            <ac:picMk id="34" creationId="{854E1CB1-59DB-A3B1-C14A-6135AD3413FA}"/>
          </ac:picMkLst>
        </pc:picChg>
        <pc:picChg chg="add del">
          <ac:chgData name="Muhammad Khoiruddin" userId="c79fb642-0990-47f0-9a95-cb260e151f7b" providerId="ADAL" clId="{2F15BFE7-F0D9-4297-B111-286F49AFF9A6}" dt="2024-12-22T15:04:56.287" v="646" actId="478"/>
          <ac:picMkLst>
            <pc:docMk/>
            <pc:sldMk cId="0" sldId="258"/>
            <ac:picMk id="36" creationId="{7D4A2C7B-78EE-579E-A0F2-0D1608AE12F6}"/>
          </ac:picMkLst>
        </pc:picChg>
        <pc:picChg chg="add mod ord">
          <ac:chgData name="Muhammad Khoiruddin" userId="c79fb642-0990-47f0-9a95-cb260e151f7b" providerId="ADAL" clId="{2F15BFE7-F0D9-4297-B111-286F49AFF9A6}" dt="2024-12-22T15:06:44.033" v="668" actId="1035"/>
          <ac:picMkLst>
            <pc:docMk/>
            <pc:sldMk cId="0" sldId="258"/>
            <ac:picMk id="38" creationId="{32CC9AF1-EAA7-DEDD-D5EB-97330FE01387}"/>
          </ac:picMkLst>
        </pc:picChg>
      </pc:sldChg>
      <pc:sldChg chg="addSp delSp modSp mod modTransition">
        <pc:chgData name="Muhammad Khoiruddin" userId="c79fb642-0990-47f0-9a95-cb260e151f7b" providerId="ADAL" clId="{2F15BFE7-F0D9-4297-B111-286F49AFF9A6}" dt="2024-12-22T15:09:06.793" v="678" actId="1076"/>
        <pc:sldMkLst>
          <pc:docMk/>
          <pc:sldMk cId="0" sldId="259"/>
        </pc:sldMkLst>
        <pc:spChg chg="del">
          <ac:chgData name="Muhammad Khoiruddin" userId="c79fb642-0990-47f0-9a95-cb260e151f7b" providerId="ADAL" clId="{2F15BFE7-F0D9-4297-B111-286F49AFF9A6}" dt="2024-12-22T08:40:27.821" v="33" actId="478"/>
          <ac:spMkLst>
            <pc:docMk/>
            <pc:sldMk cId="0" sldId="259"/>
            <ac:spMk id="5" creationId="{00000000-0000-0000-0000-000000000000}"/>
          </ac:spMkLst>
        </pc:spChg>
        <pc:spChg chg="del mod">
          <ac:chgData name="Muhammad Khoiruddin" userId="c79fb642-0990-47f0-9a95-cb260e151f7b" providerId="ADAL" clId="{2F15BFE7-F0D9-4297-B111-286F49AFF9A6}" dt="2024-12-22T15:08:34.497" v="674" actId="478"/>
          <ac:spMkLst>
            <pc:docMk/>
            <pc:sldMk cId="0" sldId="259"/>
            <ac:spMk id="6" creationId="{00000000-0000-0000-0000-000000000000}"/>
          </ac:spMkLst>
        </pc:spChg>
        <pc:spChg chg="del">
          <ac:chgData name="Muhammad Khoiruddin" userId="c79fb642-0990-47f0-9a95-cb260e151f7b" providerId="ADAL" clId="{2F15BFE7-F0D9-4297-B111-286F49AFF9A6}" dt="2024-12-22T08:40:32.733" v="35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Muhammad Khoiruddin" userId="c79fb642-0990-47f0-9a95-cb260e151f7b" providerId="ADAL" clId="{2F15BFE7-F0D9-4297-B111-286F49AFF9A6}" dt="2024-12-22T14:07:18.132" v="444" actId="1035"/>
          <ac:spMkLst>
            <pc:docMk/>
            <pc:sldMk cId="0" sldId="259"/>
            <ac:spMk id="8" creationId="{1E6EEE8B-6D26-A5A9-F28D-7FB4E8AB7629}"/>
          </ac:spMkLst>
        </pc:spChg>
        <pc:spChg chg="add mod">
          <ac:chgData name="Muhammad Khoiruddin" userId="c79fb642-0990-47f0-9a95-cb260e151f7b" providerId="ADAL" clId="{2F15BFE7-F0D9-4297-B111-286F49AFF9A6}" dt="2024-12-22T13:44:59.862" v="197"/>
          <ac:spMkLst>
            <pc:docMk/>
            <pc:sldMk cId="0" sldId="259"/>
            <ac:spMk id="14" creationId="{EEEB8C80-D230-1878-0526-81DD300970FD}"/>
          </ac:spMkLst>
        </pc:spChg>
        <pc:spChg chg="add mod">
          <ac:chgData name="Muhammad Khoiruddin" userId="c79fb642-0990-47f0-9a95-cb260e151f7b" providerId="ADAL" clId="{2F15BFE7-F0D9-4297-B111-286F49AFF9A6}" dt="2024-12-22T13:44:59.862" v="197"/>
          <ac:spMkLst>
            <pc:docMk/>
            <pc:sldMk cId="0" sldId="259"/>
            <ac:spMk id="15" creationId="{3FCD5B34-B54B-CDA8-A1DB-6F95C35EF7B9}"/>
          </ac:spMkLst>
        </pc:spChg>
        <pc:spChg chg="add mod">
          <ac:chgData name="Muhammad Khoiruddin" userId="c79fb642-0990-47f0-9a95-cb260e151f7b" providerId="ADAL" clId="{2F15BFE7-F0D9-4297-B111-286F49AFF9A6}" dt="2024-12-22T13:49:15.879" v="307"/>
          <ac:spMkLst>
            <pc:docMk/>
            <pc:sldMk cId="0" sldId="259"/>
            <ac:spMk id="16" creationId="{31FACF67-71A8-7C8A-48F5-4ACA498758FD}"/>
          </ac:spMkLst>
        </pc:spChg>
        <pc:spChg chg="add mod">
          <ac:chgData name="Muhammad Khoiruddin" userId="c79fb642-0990-47f0-9a95-cb260e151f7b" providerId="ADAL" clId="{2F15BFE7-F0D9-4297-B111-286F49AFF9A6}" dt="2024-12-22T13:49:15.879" v="307"/>
          <ac:spMkLst>
            <pc:docMk/>
            <pc:sldMk cId="0" sldId="259"/>
            <ac:spMk id="17" creationId="{5EFCF86C-BC79-8589-85A7-CF6BEDCCB8A4}"/>
          </ac:spMkLst>
        </pc:spChg>
        <pc:spChg chg="mod">
          <ac:chgData name="Muhammad Khoiruddin" userId="c79fb642-0990-47f0-9a95-cb260e151f7b" providerId="ADAL" clId="{2F15BFE7-F0D9-4297-B111-286F49AFF9A6}" dt="2024-12-22T14:10:43.610" v="460"/>
          <ac:spMkLst>
            <pc:docMk/>
            <pc:sldMk cId="0" sldId="259"/>
            <ac:spMk id="19" creationId="{F55D25C8-D977-3383-62F4-D12F71D483D3}"/>
          </ac:spMkLst>
        </pc:spChg>
        <pc:spChg chg="mod">
          <ac:chgData name="Muhammad Khoiruddin" userId="c79fb642-0990-47f0-9a95-cb260e151f7b" providerId="ADAL" clId="{2F15BFE7-F0D9-4297-B111-286F49AFF9A6}" dt="2024-12-22T14:00:55.522" v="424"/>
          <ac:spMkLst>
            <pc:docMk/>
            <pc:sldMk cId="0" sldId="259"/>
            <ac:spMk id="20" creationId="{BD7CCFD2-3914-7DE8-F40F-0FEB9EEAB8F1}"/>
          </ac:spMkLst>
        </pc:spChg>
        <pc:spChg chg="mod">
          <ac:chgData name="Muhammad Khoiruddin" userId="c79fb642-0990-47f0-9a95-cb260e151f7b" providerId="ADAL" clId="{2F15BFE7-F0D9-4297-B111-286F49AFF9A6}" dt="2024-12-22T14:10:52.749" v="461"/>
          <ac:spMkLst>
            <pc:docMk/>
            <pc:sldMk cId="0" sldId="259"/>
            <ac:spMk id="22" creationId="{414A9A9D-EE85-B99A-0CFD-5548F47496ED}"/>
          </ac:spMkLst>
        </pc:spChg>
        <pc:spChg chg="mod">
          <ac:chgData name="Muhammad Khoiruddin" userId="c79fb642-0990-47f0-9a95-cb260e151f7b" providerId="ADAL" clId="{2F15BFE7-F0D9-4297-B111-286F49AFF9A6}" dt="2024-12-22T14:00:55.522" v="424"/>
          <ac:spMkLst>
            <pc:docMk/>
            <pc:sldMk cId="0" sldId="259"/>
            <ac:spMk id="23" creationId="{065760B8-0B45-37D1-3E5B-B9BAD4328C31}"/>
          </ac:spMkLst>
        </pc:spChg>
        <pc:spChg chg="add mod">
          <ac:chgData name="Muhammad Khoiruddin" userId="c79fb642-0990-47f0-9a95-cb260e151f7b" providerId="ADAL" clId="{2F15BFE7-F0D9-4297-B111-286F49AFF9A6}" dt="2024-12-22T14:14:57.186" v="524" actId="1076"/>
          <ac:spMkLst>
            <pc:docMk/>
            <pc:sldMk cId="0" sldId="259"/>
            <ac:spMk id="24" creationId="{366DD4C8-79C4-1631-0CA1-DA122F7E2B34}"/>
          </ac:spMkLst>
        </pc:spChg>
        <pc:spChg chg="add del mod">
          <ac:chgData name="Muhammad Khoiruddin" userId="c79fb642-0990-47f0-9a95-cb260e151f7b" providerId="ADAL" clId="{2F15BFE7-F0D9-4297-B111-286F49AFF9A6}" dt="2024-12-22T14:12:34.218" v="483" actId="478"/>
          <ac:spMkLst>
            <pc:docMk/>
            <pc:sldMk cId="0" sldId="259"/>
            <ac:spMk id="25" creationId="{05C6BE62-91CF-1F23-0ECA-159114B81D2E}"/>
          </ac:spMkLst>
        </pc:spChg>
        <pc:spChg chg="add mod">
          <ac:chgData name="Muhammad Khoiruddin" userId="c79fb642-0990-47f0-9a95-cb260e151f7b" providerId="ADAL" clId="{2F15BFE7-F0D9-4297-B111-286F49AFF9A6}" dt="2024-12-22T15:09:06.793" v="678" actId="1076"/>
          <ac:spMkLst>
            <pc:docMk/>
            <pc:sldMk cId="0" sldId="259"/>
            <ac:spMk id="26" creationId="{557A27D5-0754-3935-DFDB-0CBB27938A16}"/>
          </ac:spMkLst>
        </pc:spChg>
        <pc:grpChg chg="add mod">
          <ac:chgData name="Muhammad Khoiruddin" userId="c79fb642-0990-47f0-9a95-cb260e151f7b" providerId="ADAL" clId="{2F15BFE7-F0D9-4297-B111-286F49AFF9A6}" dt="2024-12-22T14:00:55.522" v="424"/>
          <ac:grpSpMkLst>
            <pc:docMk/>
            <pc:sldMk cId="0" sldId="259"/>
            <ac:grpSpMk id="18" creationId="{06A30872-0BD1-124D-385B-3DF2FB0E2B3E}"/>
          </ac:grpSpMkLst>
        </pc:grpChg>
        <pc:grpChg chg="add mod">
          <ac:chgData name="Muhammad Khoiruddin" userId="c79fb642-0990-47f0-9a95-cb260e151f7b" providerId="ADAL" clId="{2F15BFE7-F0D9-4297-B111-286F49AFF9A6}" dt="2024-12-22T14:00:55.522" v="424"/>
          <ac:grpSpMkLst>
            <pc:docMk/>
            <pc:sldMk cId="0" sldId="259"/>
            <ac:grpSpMk id="21" creationId="{6ECF8153-4D11-729B-A4B6-D65EA9CC94EC}"/>
          </ac:grpSpMkLst>
        </pc:grpChg>
        <pc:picChg chg="add del mod">
          <ac:chgData name="Muhammad Khoiruddin" userId="c79fb642-0990-47f0-9a95-cb260e151f7b" providerId="ADAL" clId="{2F15BFE7-F0D9-4297-B111-286F49AFF9A6}" dt="2024-12-22T08:39:56.311" v="32" actId="478"/>
          <ac:picMkLst>
            <pc:docMk/>
            <pc:sldMk cId="0" sldId="259"/>
            <ac:picMk id="9" creationId="{654A5F83-8383-45AD-9012-CB0B8CAF3750}"/>
          </ac:picMkLst>
        </pc:picChg>
        <pc:picChg chg="add del mod">
          <ac:chgData name="Muhammad Khoiruddin" userId="c79fb642-0990-47f0-9a95-cb260e151f7b" providerId="ADAL" clId="{2F15BFE7-F0D9-4297-B111-286F49AFF9A6}" dt="2024-12-22T09:36:06.669" v="58" actId="478"/>
          <ac:picMkLst>
            <pc:docMk/>
            <pc:sldMk cId="0" sldId="259"/>
            <ac:picMk id="11" creationId="{7F195820-7BF0-D2BD-0951-7381A4075E61}"/>
          </ac:picMkLst>
        </pc:picChg>
        <pc:picChg chg="add mod">
          <ac:chgData name="Muhammad Khoiruddin" userId="c79fb642-0990-47f0-9a95-cb260e151f7b" providerId="ADAL" clId="{2F15BFE7-F0D9-4297-B111-286F49AFF9A6}" dt="2024-12-22T15:08:42.116" v="675" actId="1076"/>
          <ac:picMkLst>
            <pc:docMk/>
            <pc:sldMk cId="0" sldId="259"/>
            <ac:picMk id="13" creationId="{418ED45E-73D9-0D51-9116-58790EBC59A0}"/>
          </ac:picMkLst>
        </pc:picChg>
      </pc:sldChg>
      <pc:sldChg chg="del">
        <pc:chgData name="Muhammad Khoiruddin" userId="c79fb642-0990-47f0-9a95-cb260e151f7b" providerId="ADAL" clId="{2F15BFE7-F0D9-4297-B111-286F49AFF9A6}" dt="2024-12-22T15:13:31.736" v="712" actId="47"/>
        <pc:sldMkLst>
          <pc:docMk/>
          <pc:sldMk cId="0" sldId="260"/>
        </pc:sldMkLst>
      </pc:sldChg>
      <pc:sldChg chg="del">
        <pc:chgData name="Muhammad Khoiruddin" userId="c79fb642-0990-47f0-9a95-cb260e151f7b" providerId="ADAL" clId="{2F15BFE7-F0D9-4297-B111-286F49AFF9A6}" dt="2024-12-22T15:13:30.697" v="711" actId="47"/>
        <pc:sldMkLst>
          <pc:docMk/>
          <pc:sldMk cId="0" sldId="261"/>
        </pc:sldMkLst>
      </pc:sldChg>
      <pc:sldChg chg="del">
        <pc:chgData name="Muhammad Khoiruddin" userId="c79fb642-0990-47f0-9a95-cb260e151f7b" providerId="ADAL" clId="{2F15BFE7-F0D9-4297-B111-286F49AFF9A6}" dt="2024-12-22T15:13:29.780" v="710" actId="47"/>
        <pc:sldMkLst>
          <pc:docMk/>
          <pc:sldMk cId="0" sldId="262"/>
        </pc:sldMkLst>
      </pc:sldChg>
      <pc:sldChg chg="addSp delSp modSp mod modTransition">
        <pc:chgData name="Muhammad Khoiruddin" userId="c79fb642-0990-47f0-9a95-cb260e151f7b" providerId="ADAL" clId="{2F15BFE7-F0D9-4297-B111-286F49AFF9A6}" dt="2024-12-22T15:15:54.067" v="720" actId="166"/>
        <pc:sldMkLst>
          <pc:docMk/>
          <pc:sldMk cId="2980486162" sldId="263"/>
        </pc:sldMkLst>
        <pc:spChg chg="mod">
          <ac:chgData name="Muhammad Khoiruddin" userId="c79fb642-0990-47f0-9a95-cb260e151f7b" providerId="ADAL" clId="{2F15BFE7-F0D9-4297-B111-286F49AFF9A6}" dt="2024-12-22T08:36:53.147" v="4" actId="34135"/>
          <ac:spMkLst>
            <pc:docMk/>
            <pc:sldMk cId="2980486162" sldId="263"/>
            <ac:spMk id="3" creationId="{52D74EB0-51DA-D9FA-EF57-9BC108D13C9D}"/>
          </ac:spMkLst>
        </pc:spChg>
        <pc:spChg chg="del">
          <ac:chgData name="Muhammad Khoiruddin" userId="c79fb642-0990-47f0-9a95-cb260e151f7b" providerId="ADAL" clId="{2F15BFE7-F0D9-4297-B111-286F49AFF9A6}" dt="2024-12-22T08:37:20.835" v="11" actId="478"/>
          <ac:spMkLst>
            <pc:docMk/>
            <pc:sldMk cId="2980486162" sldId="263"/>
            <ac:spMk id="5" creationId="{20DFCD35-556A-65E6-0996-1B0D50362865}"/>
          </ac:spMkLst>
        </pc:spChg>
        <pc:spChg chg="del">
          <ac:chgData name="Muhammad Khoiruddin" userId="c79fb642-0990-47f0-9a95-cb260e151f7b" providerId="ADAL" clId="{2F15BFE7-F0D9-4297-B111-286F49AFF9A6}" dt="2024-12-22T08:37:20.145" v="10" actId="478"/>
          <ac:spMkLst>
            <pc:docMk/>
            <pc:sldMk cId="2980486162" sldId="263"/>
            <ac:spMk id="7" creationId="{173ED50A-C3F3-B202-DE26-9A5E473E9CAF}"/>
          </ac:spMkLst>
        </pc:spChg>
        <pc:spChg chg="del">
          <ac:chgData name="Muhammad Khoiruddin" userId="c79fb642-0990-47f0-9a95-cb260e151f7b" providerId="ADAL" clId="{2F15BFE7-F0D9-4297-B111-286F49AFF9A6}" dt="2024-12-22T08:37:21.416" v="12" actId="478"/>
          <ac:spMkLst>
            <pc:docMk/>
            <pc:sldMk cId="2980486162" sldId="263"/>
            <ac:spMk id="8" creationId="{AF021D54-C735-0BB4-CBF0-EEAEDF93FCC1}"/>
          </ac:spMkLst>
        </pc:spChg>
        <pc:spChg chg="del">
          <ac:chgData name="Muhammad Khoiruddin" userId="c79fb642-0990-47f0-9a95-cb260e151f7b" providerId="ADAL" clId="{2F15BFE7-F0D9-4297-B111-286F49AFF9A6}" dt="2024-12-22T08:37:24.925" v="15" actId="478"/>
          <ac:spMkLst>
            <pc:docMk/>
            <pc:sldMk cId="2980486162" sldId="263"/>
            <ac:spMk id="10" creationId="{C817DB90-0FA3-9CFB-427C-361CCCDF369E}"/>
          </ac:spMkLst>
        </pc:spChg>
        <pc:spChg chg="del">
          <ac:chgData name="Muhammad Khoiruddin" userId="c79fb642-0990-47f0-9a95-cb260e151f7b" providerId="ADAL" clId="{2F15BFE7-F0D9-4297-B111-286F49AFF9A6}" dt="2024-12-22T08:37:26.355" v="16" actId="478"/>
          <ac:spMkLst>
            <pc:docMk/>
            <pc:sldMk cId="2980486162" sldId="263"/>
            <ac:spMk id="11" creationId="{51C55C7C-EF7D-EE85-C3A8-6348E1004FCD}"/>
          </ac:spMkLst>
        </pc:spChg>
        <pc:spChg chg="del mod">
          <ac:chgData name="Muhammad Khoiruddin" userId="c79fb642-0990-47f0-9a95-cb260e151f7b" providerId="ADAL" clId="{2F15BFE7-F0D9-4297-B111-286F49AFF9A6}" dt="2024-12-22T15:08:26.720" v="670" actId="478"/>
          <ac:spMkLst>
            <pc:docMk/>
            <pc:sldMk cId="2980486162" sldId="263"/>
            <ac:spMk id="13" creationId="{468B133A-A49C-516C-CD9A-C915C432E1CF}"/>
          </ac:spMkLst>
        </pc:spChg>
        <pc:spChg chg="mod">
          <ac:chgData name="Muhammad Khoiruddin" userId="c79fb642-0990-47f0-9a95-cb260e151f7b" providerId="ADAL" clId="{2F15BFE7-F0D9-4297-B111-286F49AFF9A6}" dt="2024-12-22T13:36:59.261" v="155" actId="1038"/>
          <ac:spMkLst>
            <pc:docMk/>
            <pc:sldMk cId="2980486162" sldId="263"/>
            <ac:spMk id="14" creationId="{660F98DE-B433-2DB0-3715-1C7E5FF8E773}"/>
          </ac:spMkLst>
        </pc:spChg>
        <pc:spChg chg="add mod">
          <ac:chgData name="Muhammad Khoiruddin" userId="c79fb642-0990-47f0-9a95-cb260e151f7b" providerId="ADAL" clId="{2F15BFE7-F0D9-4297-B111-286F49AFF9A6}" dt="2024-12-22T13:45:02.291" v="198"/>
          <ac:spMkLst>
            <pc:docMk/>
            <pc:sldMk cId="2980486162" sldId="263"/>
            <ac:spMk id="19" creationId="{2779AA7E-663C-1B7A-C78C-7F76B7DC43BB}"/>
          </ac:spMkLst>
        </pc:spChg>
        <pc:spChg chg="add mod">
          <ac:chgData name="Muhammad Khoiruddin" userId="c79fb642-0990-47f0-9a95-cb260e151f7b" providerId="ADAL" clId="{2F15BFE7-F0D9-4297-B111-286F49AFF9A6}" dt="2024-12-22T13:45:02.291" v="198"/>
          <ac:spMkLst>
            <pc:docMk/>
            <pc:sldMk cId="2980486162" sldId="263"/>
            <ac:spMk id="20" creationId="{E3141DCF-5822-D0A9-1B03-46AAB0BB868C}"/>
          </ac:spMkLst>
        </pc:spChg>
        <pc:spChg chg="add mod">
          <ac:chgData name="Muhammad Khoiruddin" userId="c79fb642-0990-47f0-9a95-cb260e151f7b" providerId="ADAL" clId="{2F15BFE7-F0D9-4297-B111-286F49AFF9A6}" dt="2024-12-22T13:49:17.041" v="308"/>
          <ac:spMkLst>
            <pc:docMk/>
            <pc:sldMk cId="2980486162" sldId="263"/>
            <ac:spMk id="21" creationId="{94BBFC26-E27E-9CAB-962F-29CB5B861E2E}"/>
          </ac:spMkLst>
        </pc:spChg>
        <pc:spChg chg="add mod">
          <ac:chgData name="Muhammad Khoiruddin" userId="c79fb642-0990-47f0-9a95-cb260e151f7b" providerId="ADAL" clId="{2F15BFE7-F0D9-4297-B111-286F49AFF9A6}" dt="2024-12-22T13:49:17.041" v="308"/>
          <ac:spMkLst>
            <pc:docMk/>
            <pc:sldMk cId="2980486162" sldId="263"/>
            <ac:spMk id="22" creationId="{A7596601-CE17-CF98-383F-85EFFEEBDFC1}"/>
          </ac:spMkLst>
        </pc:spChg>
        <pc:spChg chg="mod">
          <ac:chgData name="Muhammad Khoiruddin" userId="c79fb642-0990-47f0-9a95-cb260e151f7b" providerId="ADAL" clId="{2F15BFE7-F0D9-4297-B111-286F49AFF9A6}" dt="2024-12-22T14:10:28.056" v="458"/>
          <ac:spMkLst>
            <pc:docMk/>
            <pc:sldMk cId="2980486162" sldId="263"/>
            <ac:spMk id="24" creationId="{87DE98AC-275F-5245-69B9-52F5DC1C51CD}"/>
          </ac:spMkLst>
        </pc:spChg>
        <pc:spChg chg="mod">
          <ac:chgData name="Muhammad Khoiruddin" userId="c79fb642-0990-47f0-9a95-cb260e151f7b" providerId="ADAL" clId="{2F15BFE7-F0D9-4297-B111-286F49AFF9A6}" dt="2024-12-22T14:00:56.957" v="425"/>
          <ac:spMkLst>
            <pc:docMk/>
            <pc:sldMk cId="2980486162" sldId="263"/>
            <ac:spMk id="25" creationId="{A3740A0C-EC16-F259-DFB3-A4E81355B042}"/>
          </ac:spMkLst>
        </pc:spChg>
        <pc:spChg chg="mod">
          <ac:chgData name="Muhammad Khoiruddin" userId="c79fb642-0990-47f0-9a95-cb260e151f7b" providerId="ADAL" clId="{2F15BFE7-F0D9-4297-B111-286F49AFF9A6}" dt="2024-12-22T14:10:35.837" v="459"/>
          <ac:spMkLst>
            <pc:docMk/>
            <pc:sldMk cId="2980486162" sldId="263"/>
            <ac:spMk id="27" creationId="{E736D480-AE0C-B79F-1899-E98C41EB5FD3}"/>
          </ac:spMkLst>
        </pc:spChg>
        <pc:spChg chg="mod">
          <ac:chgData name="Muhammad Khoiruddin" userId="c79fb642-0990-47f0-9a95-cb260e151f7b" providerId="ADAL" clId="{2F15BFE7-F0D9-4297-B111-286F49AFF9A6}" dt="2024-12-22T14:00:56.957" v="425"/>
          <ac:spMkLst>
            <pc:docMk/>
            <pc:sldMk cId="2980486162" sldId="263"/>
            <ac:spMk id="28" creationId="{9EC26B52-2469-9EA7-8518-A81417293D16}"/>
          </ac:spMkLst>
        </pc:spChg>
        <pc:spChg chg="add mod">
          <ac:chgData name="Muhammad Khoiruddin" userId="c79fb642-0990-47f0-9a95-cb260e151f7b" providerId="ADAL" clId="{2F15BFE7-F0D9-4297-B111-286F49AFF9A6}" dt="2024-12-22T14:34:17.097" v="548" actId="1076"/>
          <ac:spMkLst>
            <pc:docMk/>
            <pc:sldMk cId="2980486162" sldId="263"/>
            <ac:spMk id="29" creationId="{C5366E5F-6512-8DD3-CE21-9A024888F684}"/>
          </ac:spMkLst>
        </pc:spChg>
        <pc:spChg chg="add mod">
          <ac:chgData name="Muhammad Khoiruddin" userId="c79fb642-0990-47f0-9a95-cb260e151f7b" providerId="ADAL" clId="{2F15BFE7-F0D9-4297-B111-286F49AFF9A6}" dt="2024-12-22T14:34:20.083" v="549" actId="1076"/>
          <ac:spMkLst>
            <pc:docMk/>
            <pc:sldMk cId="2980486162" sldId="263"/>
            <ac:spMk id="30" creationId="{F970E6EA-32BD-7503-A2CA-A73A830B945F}"/>
          </ac:spMkLst>
        </pc:spChg>
        <pc:spChg chg="add mod">
          <ac:chgData name="Muhammad Khoiruddin" userId="c79fb642-0990-47f0-9a95-cb260e151f7b" providerId="ADAL" clId="{2F15BFE7-F0D9-4297-B111-286F49AFF9A6}" dt="2024-12-22T14:13:16.051" v="494" actId="1038"/>
          <ac:spMkLst>
            <pc:docMk/>
            <pc:sldMk cId="2980486162" sldId="263"/>
            <ac:spMk id="31" creationId="{E5E22934-E2C0-33ED-95F7-07FDC696C98A}"/>
          </ac:spMkLst>
        </pc:spChg>
        <pc:spChg chg="add mod ord">
          <ac:chgData name="Muhammad Khoiruddin" userId="c79fb642-0990-47f0-9a95-cb260e151f7b" providerId="ADAL" clId="{2F15BFE7-F0D9-4297-B111-286F49AFF9A6}" dt="2024-12-22T15:15:47.762" v="719" actId="171"/>
          <ac:spMkLst>
            <pc:docMk/>
            <pc:sldMk cId="2980486162" sldId="263"/>
            <ac:spMk id="32" creationId="{256CDFCA-5197-86E0-9278-225EDC09CC9E}"/>
          </ac:spMkLst>
        </pc:spChg>
        <pc:grpChg chg="add mod">
          <ac:chgData name="Muhammad Khoiruddin" userId="c79fb642-0990-47f0-9a95-cb260e151f7b" providerId="ADAL" clId="{2F15BFE7-F0D9-4297-B111-286F49AFF9A6}" dt="2024-12-22T14:00:56.957" v="425"/>
          <ac:grpSpMkLst>
            <pc:docMk/>
            <pc:sldMk cId="2980486162" sldId="263"/>
            <ac:grpSpMk id="23" creationId="{8E2C2F37-DB28-2B03-24BC-F114426689F9}"/>
          </ac:grpSpMkLst>
        </pc:grpChg>
        <pc:grpChg chg="add mod">
          <ac:chgData name="Muhammad Khoiruddin" userId="c79fb642-0990-47f0-9a95-cb260e151f7b" providerId="ADAL" clId="{2F15BFE7-F0D9-4297-B111-286F49AFF9A6}" dt="2024-12-22T14:00:56.957" v="425"/>
          <ac:grpSpMkLst>
            <pc:docMk/>
            <pc:sldMk cId="2980486162" sldId="263"/>
            <ac:grpSpMk id="26" creationId="{69CFB1F7-BCA9-1519-652B-99EDD76A84BD}"/>
          </ac:grpSpMkLst>
        </pc:grpChg>
        <pc:picChg chg="add del mod">
          <ac:chgData name="Muhammad Khoiruddin" userId="c79fb642-0990-47f0-9a95-cb260e151f7b" providerId="ADAL" clId="{2F15BFE7-F0D9-4297-B111-286F49AFF9A6}" dt="2024-12-22T08:41:40.325" v="52" actId="478"/>
          <ac:picMkLst>
            <pc:docMk/>
            <pc:sldMk cId="2980486162" sldId="263"/>
            <ac:picMk id="4" creationId="{12B76442-E45B-CE5E-8BBE-021F31F4FBD6}"/>
          </ac:picMkLst>
        </pc:picChg>
        <pc:picChg chg="del">
          <ac:chgData name="Muhammad Khoiruddin" userId="c79fb642-0990-47f0-9a95-cb260e151f7b" providerId="ADAL" clId="{2F15BFE7-F0D9-4297-B111-286F49AFF9A6}" dt="2024-12-22T08:37:22.710" v="13" actId="478"/>
          <ac:picMkLst>
            <pc:docMk/>
            <pc:sldMk cId="2980486162" sldId="263"/>
            <ac:picMk id="9" creationId="{339CF565-7CBF-0F80-3101-A230A7FB95C7}"/>
          </ac:picMkLst>
        </pc:picChg>
        <pc:picChg chg="del">
          <ac:chgData name="Muhammad Khoiruddin" userId="c79fb642-0990-47f0-9a95-cb260e151f7b" providerId="ADAL" clId="{2F15BFE7-F0D9-4297-B111-286F49AFF9A6}" dt="2024-12-22T08:37:23.281" v="14" actId="478"/>
          <ac:picMkLst>
            <pc:docMk/>
            <pc:sldMk cId="2980486162" sldId="263"/>
            <ac:picMk id="12" creationId="{D627F223-30F5-0ED5-C4BE-4E3F24090726}"/>
          </ac:picMkLst>
        </pc:picChg>
        <pc:picChg chg="add del mod">
          <ac:chgData name="Muhammad Khoiruddin" userId="c79fb642-0990-47f0-9a95-cb260e151f7b" providerId="ADAL" clId="{2F15BFE7-F0D9-4297-B111-286F49AFF9A6}" dt="2024-12-22T09:38:19.163" v="65" actId="478"/>
          <ac:picMkLst>
            <pc:docMk/>
            <pc:sldMk cId="2980486162" sldId="263"/>
            <ac:picMk id="16" creationId="{410457A0-CEA2-9DD3-F98A-D4565FA851E4}"/>
          </ac:picMkLst>
        </pc:picChg>
        <pc:picChg chg="add mod ord">
          <ac:chgData name="Muhammad Khoiruddin" userId="c79fb642-0990-47f0-9a95-cb260e151f7b" providerId="ADAL" clId="{2F15BFE7-F0D9-4297-B111-286F49AFF9A6}" dt="2024-12-22T15:15:54.067" v="720" actId="166"/>
          <ac:picMkLst>
            <pc:docMk/>
            <pc:sldMk cId="2980486162" sldId="263"/>
            <ac:picMk id="18" creationId="{574F6723-C112-8259-EA5F-C39F94D4A32C}"/>
          </ac:picMkLst>
        </pc:picChg>
      </pc:sldChg>
      <pc:sldChg chg="addSp delSp modSp mod modTransition">
        <pc:chgData name="Muhammad Khoiruddin" userId="c79fb642-0990-47f0-9a95-cb260e151f7b" providerId="ADAL" clId="{2F15BFE7-F0D9-4297-B111-286F49AFF9A6}" dt="2024-12-22T15:13:18.389" v="709" actId="1076"/>
        <pc:sldMkLst>
          <pc:docMk/>
          <pc:sldMk cId="1447549682" sldId="264"/>
        </pc:sldMkLst>
        <pc:spChg chg="mod">
          <ac:chgData name="Muhammad Khoiruddin" userId="c79fb642-0990-47f0-9a95-cb260e151f7b" providerId="ADAL" clId="{2F15BFE7-F0D9-4297-B111-286F49AFF9A6}" dt="2024-12-22T14:13:29.900" v="498" actId="1076"/>
          <ac:spMkLst>
            <pc:docMk/>
            <pc:sldMk cId="1447549682" sldId="264"/>
            <ac:spMk id="2" creationId="{D60C860F-D857-1708-5E7A-B481788AA4CC}"/>
          </ac:spMkLst>
        </pc:spChg>
        <pc:spChg chg="mod">
          <ac:chgData name="Muhammad Khoiruddin" userId="c79fb642-0990-47f0-9a95-cb260e151f7b" providerId="ADAL" clId="{2F15BFE7-F0D9-4297-B111-286F49AFF9A6}" dt="2024-12-22T13:50:20.555" v="336" actId="20577"/>
          <ac:spMkLst>
            <pc:docMk/>
            <pc:sldMk cId="1447549682" sldId="264"/>
            <ac:spMk id="3" creationId="{A8C878B0-ED28-219C-B0B5-9FA149A7B820}"/>
          </ac:spMkLst>
        </pc:spChg>
        <pc:spChg chg="mod">
          <ac:chgData name="Muhammad Khoiruddin" userId="c79fb642-0990-47f0-9a95-cb260e151f7b" providerId="ADAL" clId="{2F15BFE7-F0D9-4297-B111-286F49AFF9A6}" dt="2024-12-22T13:35:19.074" v="137" actId="1076"/>
          <ac:spMkLst>
            <pc:docMk/>
            <pc:sldMk cId="1447549682" sldId="264"/>
            <ac:spMk id="4" creationId="{E0B8F725-F727-C4B4-A375-D52120A6F644}"/>
          </ac:spMkLst>
        </pc:spChg>
        <pc:spChg chg="mod">
          <ac:chgData name="Muhammad Khoiruddin" userId="c79fb642-0990-47f0-9a95-cb260e151f7b" providerId="ADAL" clId="{2F15BFE7-F0D9-4297-B111-286F49AFF9A6}" dt="2024-12-22T13:37:24.559" v="160" actId="1037"/>
          <ac:spMkLst>
            <pc:docMk/>
            <pc:sldMk cId="1447549682" sldId="264"/>
            <ac:spMk id="8" creationId="{C0C4F212-ADDF-067A-B8F2-D8DEFE415E38}"/>
          </ac:spMkLst>
        </pc:spChg>
        <pc:spChg chg="add mod">
          <ac:chgData name="Muhammad Khoiruddin" userId="c79fb642-0990-47f0-9a95-cb260e151f7b" providerId="ADAL" clId="{2F15BFE7-F0D9-4297-B111-286F49AFF9A6}" dt="2024-12-22T15:13:18.389" v="709" actId="1076"/>
          <ac:spMkLst>
            <pc:docMk/>
            <pc:sldMk cId="1447549682" sldId="264"/>
            <ac:spMk id="9" creationId="{9DE600A4-6353-86FF-8CEC-40AB237F37CF}"/>
          </ac:spMkLst>
        </pc:spChg>
        <pc:spChg chg="add mod">
          <ac:chgData name="Muhammad Khoiruddin" userId="c79fb642-0990-47f0-9a95-cb260e151f7b" providerId="ADAL" clId="{2F15BFE7-F0D9-4297-B111-286F49AFF9A6}" dt="2024-12-22T15:13:12.132" v="708" actId="1076"/>
          <ac:spMkLst>
            <pc:docMk/>
            <pc:sldMk cId="1447549682" sldId="264"/>
            <ac:spMk id="10" creationId="{6348DBAE-8717-8175-1BC9-29E6B6945A0A}"/>
          </ac:spMkLst>
        </pc:spChg>
        <pc:spChg chg="add del">
          <ac:chgData name="Muhammad Khoiruddin" userId="c79fb642-0990-47f0-9a95-cb260e151f7b" providerId="ADAL" clId="{2F15BFE7-F0D9-4297-B111-286F49AFF9A6}" dt="2024-12-22T13:40:12.006" v="162" actId="22"/>
          <ac:spMkLst>
            <pc:docMk/>
            <pc:sldMk cId="1447549682" sldId="264"/>
            <ac:spMk id="12" creationId="{2C850968-3DC8-8917-B372-98A3256236F4}"/>
          </ac:spMkLst>
        </pc:spChg>
        <pc:spChg chg="add">
          <ac:chgData name="Muhammad Khoiruddin" userId="c79fb642-0990-47f0-9a95-cb260e151f7b" providerId="ADAL" clId="{2F15BFE7-F0D9-4297-B111-286F49AFF9A6}" dt="2024-12-22T13:41:40.108" v="163"/>
          <ac:spMkLst>
            <pc:docMk/>
            <pc:sldMk cId="1447549682" sldId="264"/>
            <ac:spMk id="13" creationId="{AF8B249B-7B84-7F3B-D898-E8F68E0437CA}"/>
          </ac:spMkLst>
        </pc:spChg>
        <pc:spChg chg="add mod">
          <ac:chgData name="Muhammad Khoiruddin" userId="c79fb642-0990-47f0-9a95-cb260e151f7b" providerId="ADAL" clId="{2F15BFE7-F0D9-4297-B111-286F49AFF9A6}" dt="2024-12-22T14:11:00.227" v="462"/>
          <ac:spMkLst>
            <pc:docMk/>
            <pc:sldMk cId="1447549682" sldId="264"/>
            <ac:spMk id="14" creationId="{A1E10B1A-22EB-E80B-974C-0E23E27001FC}"/>
          </ac:spMkLst>
        </pc:spChg>
        <pc:spChg chg="add mod">
          <ac:chgData name="Muhammad Khoiruddin" userId="c79fb642-0990-47f0-9a95-cb260e151f7b" providerId="ADAL" clId="{2F15BFE7-F0D9-4297-B111-286F49AFF9A6}" dt="2024-12-22T13:43:25.320" v="175"/>
          <ac:spMkLst>
            <pc:docMk/>
            <pc:sldMk cId="1447549682" sldId="264"/>
            <ac:spMk id="15" creationId="{EA23043E-29EC-C3C0-80C9-A2D477C01AFA}"/>
          </ac:spMkLst>
        </pc:spChg>
        <pc:spChg chg="add mod">
          <ac:chgData name="Muhammad Khoiruddin" userId="c79fb642-0990-47f0-9a95-cb260e151f7b" providerId="ADAL" clId="{2F15BFE7-F0D9-4297-B111-286F49AFF9A6}" dt="2024-12-22T13:45:19.845" v="207" actId="571"/>
          <ac:spMkLst>
            <pc:docMk/>
            <pc:sldMk cId="1447549682" sldId="264"/>
            <ac:spMk id="16" creationId="{ACD4CF9B-2F16-581E-3DC8-D9CEFA7BBA60}"/>
          </ac:spMkLst>
        </pc:spChg>
        <pc:spChg chg="add mod">
          <ac:chgData name="Muhammad Khoiruddin" userId="c79fb642-0990-47f0-9a95-cb260e151f7b" providerId="ADAL" clId="{2F15BFE7-F0D9-4297-B111-286F49AFF9A6}" dt="2024-12-22T13:46:01.413" v="218" actId="571"/>
          <ac:spMkLst>
            <pc:docMk/>
            <pc:sldMk cId="1447549682" sldId="264"/>
            <ac:spMk id="17" creationId="{6EF73E17-11E3-A652-5B3D-42347B779395}"/>
          </ac:spMkLst>
        </pc:spChg>
        <pc:spChg chg="add mod">
          <ac:chgData name="Muhammad Khoiruddin" userId="c79fb642-0990-47f0-9a95-cb260e151f7b" providerId="ADAL" clId="{2F15BFE7-F0D9-4297-B111-286F49AFF9A6}" dt="2024-12-22T13:57:20.977" v="420" actId="164"/>
          <ac:spMkLst>
            <pc:docMk/>
            <pc:sldMk cId="1447549682" sldId="264"/>
            <ac:spMk id="18" creationId="{94B82354-0CEC-B829-9698-EF22A92DEEE8}"/>
          </ac:spMkLst>
        </pc:spChg>
        <pc:spChg chg="add del mod">
          <ac:chgData name="Muhammad Khoiruddin" userId="c79fb642-0990-47f0-9a95-cb260e151f7b" providerId="ADAL" clId="{2F15BFE7-F0D9-4297-B111-286F49AFF9A6}" dt="2024-12-22T13:48:46.770" v="299" actId="478"/>
          <ac:spMkLst>
            <pc:docMk/>
            <pc:sldMk cId="1447549682" sldId="264"/>
            <ac:spMk id="19" creationId="{FD81AF87-BAB2-8E32-5F21-68C96A66CD45}"/>
          </ac:spMkLst>
        </pc:spChg>
        <pc:spChg chg="add mod">
          <ac:chgData name="Muhammad Khoiruddin" userId="c79fb642-0990-47f0-9a95-cb260e151f7b" providerId="ADAL" clId="{2F15BFE7-F0D9-4297-B111-286F49AFF9A6}" dt="2024-12-22T13:48:57.007" v="302" actId="571"/>
          <ac:spMkLst>
            <pc:docMk/>
            <pc:sldMk cId="1447549682" sldId="264"/>
            <ac:spMk id="20" creationId="{BC9CA9EA-A3B6-8022-CDA8-BB8C6B2706AC}"/>
          </ac:spMkLst>
        </pc:spChg>
        <pc:spChg chg="add mod">
          <ac:chgData name="Muhammad Khoiruddin" userId="c79fb642-0990-47f0-9a95-cb260e151f7b" providerId="ADAL" clId="{2F15BFE7-F0D9-4297-B111-286F49AFF9A6}" dt="2024-12-22T14:00:38.444" v="422"/>
          <ac:spMkLst>
            <pc:docMk/>
            <pc:sldMk cId="1447549682" sldId="264"/>
            <ac:spMk id="21" creationId="{95442BEE-0AF9-6CBF-D848-AE7433943F36}"/>
          </ac:spMkLst>
        </pc:spChg>
        <pc:spChg chg="add mod">
          <ac:chgData name="Muhammad Khoiruddin" userId="c79fb642-0990-47f0-9a95-cb260e151f7b" providerId="ADAL" clId="{2F15BFE7-F0D9-4297-B111-286F49AFF9A6}" dt="2024-12-22T13:54:30.584" v="375" actId="571"/>
          <ac:spMkLst>
            <pc:docMk/>
            <pc:sldMk cId="1447549682" sldId="264"/>
            <ac:spMk id="22" creationId="{8C173F31-2838-10BA-F879-3D07765C036B}"/>
          </ac:spMkLst>
        </pc:spChg>
        <pc:spChg chg="add mod">
          <ac:chgData name="Muhammad Khoiruddin" userId="c79fb642-0990-47f0-9a95-cb260e151f7b" providerId="ADAL" clId="{2F15BFE7-F0D9-4297-B111-286F49AFF9A6}" dt="2024-12-22T13:55:45.512" v="407" actId="571"/>
          <ac:spMkLst>
            <pc:docMk/>
            <pc:sldMk cId="1447549682" sldId="264"/>
            <ac:spMk id="23" creationId="{8ACE3C7D-0678-D647-73E6-6DF5EA685CBC}"/>
          </ac:spMkLst>
        </pc:spChg>
        <pc:spChg chg="add mod">
          <ac:chgData name="Muhammad Khoiruddin" userId="c79fb642-0990-47f0-9a95-cb260e151f7b" providerId="ADAL" clId="{2F15BFE7-F0D9-4297-B111-286F49AFF9A6}" dt="2024-12-22T14:00:46.792" v="423"/>
          <ac:spMkLst>
            <pc:docMk/>
            <pc:sldMk cId="1447549682" sldId="264"/>
            <ac:spMk id="24" creationId="{A9AA208E-52C0-9CFD-F742-CEABFD28ED5A}"/>
          </ac:spMkLst>
        </pc:spChg>
        <pc:spChg chg="add del">
          <ac:chgData name="Muhammad Khoiruddin" userId="c79fb642-0990-47f0-9a95-cb260e151f7b" providerId="ADAL" clId="{2F15BFE7-F0D9-4297-B111-286F49AFF9A6}" dt="2024-12-22T14:07:10.372" v="439" actId="478"/>
          <ac:spMkLst>
            <pc:docMk/>
            <pc:sldMk cId="1447549682" sldId="264"/>
            <ac:spMk id="28" creationId="{314FF6A7-A88C-29BF-1CAD-3502233F5877}"/>
          </ac:spMkLst>
        </pc:spChg>
        <pc:spChg chg="add mod">
          <ac:chgData name="Muhammad Khoiruddin" userId="c79fb642-0990-47f0-9a95-cb260e151f7b" providerId="ADAL" clId="{2F15BFE7-F0D9-4297-B111-286F49AFF9A6}" dt="2024-12-22T15:09:37.014" v="684" actId="1076"/>
          <ac:spMkLst>
            <pc:docMk/>
            <pc:sldMk cId="1447549682" sldId="264"/>
            <ac:spMk id="29" creationId="{D4766486-C449-12DC-4ED6-FFD9EDA33BED}"/>
          </ac:spMkLst>
        </pc:spChg>
        <pc:spChg chg="add del mod">
          <ac:chgData name="Muhammad Khoiruddin" userId="c79fb642-0990-47f0-9a95-cb260e151f7b" providerId="ADAL" clId="{2F15BFE7-F0D9-4297-B111-286F49AFF9A6}" dt="2024-12-22T15:09:42.450" v="686" actId="478"/>
          <ac:spMkLst>
            <pc:docMk/>
            <pc:sldMk cId="1447549682" sldId="264"/>
            <ac:spMk id="30" creationId="{9E8F4539-30DE-2018-A391-CEA4FCEC374E}"/>
          </ac:spMkLst>
        </pc:spChg>
        <pc:spChg chg="add mod">
          <ac:chgData name="Muhammad Khoiruddin" userId="c79fb642-0990-47f0-9a95-cb260e151f7b" providerId="ADAL" clId="{2F15BFE7-F0D9-4297-B111-286F49AFF9A6}" dt="2024-12-22T15:09:38.805" v="685" actId="1076"/>
          <ac:spMkLst>
            <pc:docMk/>
            <pc:sldMk cId="1447549682" sldId="264"/>
            <ac:spMk id="31" creationId="{8827DBD4-3B54-97B2-8710-54A7AFC605AA}"/>
          </ac:spMkLst>
        </pc:spChg>
        <pc:spChg chg="add mod">
          <ac:chgData name="Muhammad Khoiruddin" userId="c79fb642-0990-47f0-9a95-cb260e151f7b" providerId="ADAL" clId="{2F15BFE7-F0D9-4297-B111-286F49AFF9A6}" dt="2024-12-22T15:09:35.468" v="683" actId="1076"/>
          <ac:spMkLst>
            <pc:docMk/>
            <pc:sldMk cId="1447549682" sldId="264"/>
            <ac:spMk id="32" creationId="{CF51C2B2-627B-0586-1156-F1F16AB8F957}"/>
          </ac:spMkLst>
        </pc:spChg>
        <pc:spChg chg="add del mod">
          <ac:chgData name="Muhammad Khoiruddin" userId="c79fb642-0990-47f0-9a95-cb260e151f7b" providerId="ADAL" clId="{2F15BFE7-F0D9-4297-B111-286F49AFF9A6}" dt="2024-12-22T14:12:20.063" v="478" actId="478"/>
          <ac:spMkLst>
            <pc:docMk/>
            <pc:sldMk cId="1447549682" sldId="264"/>
            <ac:spMk id="33" creationId="{188D2B87-8645-3654-A738-4E902A2EE6A8}"/>
          </ac:spMkLst>
        </pc:spChg>
        <pc:spChg chg="add mod ord">
          <ac:chgData name="Muhammad Khoiruddin" userId="c79fb642-0990-47f0-9a95-cb260e151f7b" providerId="ADAL" clId="{2F15BFE7-F0D9-4297-B111-286F49AFF9A6}" dt="2024-12-22T14:14:45.720" v="523" actId="14100"/>
          <ac:spMkLst>
            <pc:docMk/>
            <pc:sldMk cId="1447549682" sldId="264"/>
            <ac:spMk id="34" creationId="{55D9CB5D-328F-B31B-D36B-FA704DA8389B}"/>
          </ac:spMkLst>
        </pc:spChg>
        <pc:spChg chg="add mod">
          <ac:chgData name="Muhammad Khoiruddin" userId="c79fb642-0990-47f0-9a95-cb260e151f7b" providerId="ADAL" clId="{2F15BFE7-F0D9-4297-B111-286F49AFF9A6}" dt="2024-12-22T15:09:52.053" v="688" actId="1076"/>
          <ac:spMkLst>
            <pc:docMk/>
            <pc:sldMk cId="1447549682" sldId="264"/>
            <ac:spMk id="35" creationId="{BACE9C71-F985-6AB2-5E41-867A6E831C5F}"/>
          </ac:spMkLst>
        </pc:spChg>
        <pc:grpChg chg="add mod">
          <ac:chgData name="Muhammad Khoiruddin" userId="c79fb642-0990-47f0-9a95-cb260e151f7b" providerId="ADAL" clId="{2F15BFE7-F0D9-4297-B111-286F49AFF9A6}" dt="2024-12-22T13:56:34.615" v="417" actId="164"/>
          <ac:grpSpMkLst>
            <pc:docMk/>
            <pc:sldMk cId="1447549682" sldId="264"/>
            <ac:grpSpMk id="25" creationId="{68EC561D-BBD0-09DC-8B5A-C677B7079F61}"/>
          </ac:grpSpMkLst>
        </pc:grpChg>
        <pc:grpChg chg="add mod">
          <ac:chgData name="Muhammad Khoiruddin" userId="c79fb642-0990-47f0-9a95-cb260e151f7b" providerId="ADAL" clId="{2F15BFE7-F0D9-4297-B111-286F49AFF9A6}" dt="2024-12-22T13:57:14.217" v="419" actId="164"/>
          <ac:grpSpMkLst>
            <pc:docMk/>
            <pc:sldMk cId="1447549682" sldId="264"/>
            <ac:grpSpMk id="26" creationId="{2E8DF878-4534-6281-5292-991AEA1B54BC}"/>
          </ac:grpSpMkLst>
        </pc:grpChg>
        <pc:grpChg chg="add del mod">
          <ac:chgData name="Muhammad Khoiruddin" userId="c79fb642-0990-47f0-9a95-cb260e151f7b" providerId="ADAL" clId="{2F15BFE7-F0D9-4297-B111-286F49AFF9A6}" dt="2024-12-22T14:06:45.321" v="437" actId="478"/>
          <ac:grpSpMkLst>
            <pc:docMk/>
            <pc:sldMk cId="1447549682" sldId="264"/>
            <ac:grpSpMk id="27" creationId="{F6E4AB72-9B4E-C40C-A6F0-983AE0BA1633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72A174-3724-4020-9E4E-16E3551D5D42}" type="datetimeFigureOut">
              <a:rPr lang="en-ID" smtClean="0"/>
              <a:t>22/12/2024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5449C-084E-43FC-B1DE-BD0409F86CCB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8850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449C-084E-43FC-B1DE-BD0409F86CCB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458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449C-084E-43FC-B1DE-BD0409F86CCB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208886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449C-084E-43FC-B1DE-BD0409F86CCB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20642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75449C-084E-43FC-B1DE-BD0409F86CCB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10160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svg"/><Relationship Id="rId3" Type="http://schemas.openxmlformats.org/officeDocument/2006/relationships/image" Target="../media/image1.jpeg"/><Relationship Id="rId7" Type="http://schemas.openxmlformats.org/officeDocument/2006/relationships/image" Target="../media/image5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11.svg"/><Relationship Id="rId5" Type="http://schemas.openxmlformats.org/officeDocument/2006/relationships/image" Target="../media/image3.sv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2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10" Type="http://schemas.openxmlformats.org/officeDocument/2006/relationships/image" Target="../media/image5.svg"/><Relationship Id="rId4" Type="http://schemas.openxmlformats.org/officeDocument/2006/relationships/image" Target="../media/image3.sv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4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image" Target="../media/image3.svg"/><Relationship Id="rId10" Type="http://schemas.openxmlformats.org/officeDocument/2006/relationships/image" Target="../media/image11.svg"/><Relationship Id="rId4" Type="http://schemas.openxmlformats.org/officeDocument/2006/relationships/image" Target="../media/image2.png"/><Relationship Id="rId9" Type="http://schemas.openxmlformats.org/officeDocument/2006/relationships/image" Target="../media/image10.png"/><Relationship Id="rId1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4" name="Freeform 4"/>
          <p:cNvSpPr/>
          <p:nvPr/>
        </p:nvSpPr>
        <p:spPr>
          <a:xfrm>
            <a:off x="1512627" y="7630619"/>
            <a:ext cx="2937850" cy="662352"/>
          </a:xfrm>
          <a:custGeom>
            <a:avLst/>
            <a:gdLst/>
            <a:ahLst/>
            <a:cxnLst/>
            <a:rect l="l" t="t" r="r" b="b"/>
            <a:pathLst>
              <a:path w="2937850" h="662352">
                <a:moveTo>
                  <a:pt x="0" y="0"/>
                </a:moveTo>
                <a:lnTo>
                  <a:pt x="2937850" y="0"/>
                </a:lnTo>
                <a:lnTo>
                  <a:pt x="2937850" y="662352"/>
                </a:lnTo>
                <a:lnTo>
                  <a:pt x="0" y="66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676400" y="2740772"/>
            <a:ext cx="7924800" cy="4828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Analisis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Pengeluaran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Pelanggan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Wholesale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3C6A3791-0E44-4622-7B8E-FAEFF6CF4676}"/>
              </a:ext>
            </a:extLst>
          </p:cNvPr>
          <p:cNvSpPr txBox="1"/>
          <p:nvPr/>
        </p:nvSpPr>
        <p:spPr>
          <a:xfrm>
            <a:off x="10199548" y="2350348"/>
            <a:ext cx="7924800" cy="118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Tujuan</a:t>
            </a:r>
            <a:endParaRPr lang="en-US" sz="72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latin typeface="Wedges"/>
              <a:ea typeface="Wedges"/>
              <a:cs typeface="Wedges"/>
              <a:sym typeface="Wedges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09E06E98-8ACE-78F3-1EE6-401B549A9471}"/>
              </a:ext>
            </a:extLst>
          </p:cNvPr>
          <p:cNvSpPr txBox="1"/>
          <p:nvPr/>
        </p:nvSpPr>
        <p:spPr>
          <a:xfrm>
            <a:off x="10385615" y="3385133"/>
            <a:ext cx="6225985" cy="4744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●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Saluran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distribusi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mana yang paling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menghasilkan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pendapatan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●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produk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mana yang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mendominasi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pengeluaran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pelanggan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?</a:t>
            </a:r>
          </a:p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● Apa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pola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pengeluaran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pelanggan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berdasarkan</a:t>
            </a:r>
            <a:r>
              <a:rPr lang="en-US" sz="2600" dirty="0">
                <a:solidFill>
                  <a:srgbClr val="301D50"/>
                </a:solidFill>
                <a:latin typeface="Poppins"/>
                <a:ea typeface="Poppins"/>
                <a:cs typeface="Poppins"/>
                <a:sym typeface="Poppins"/>
              </a:rPr>
              <a:t> wilayah (Region)?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518A444-7E95-24CF-93E1-21D2A7D6B425}"/>
              </a:ext>
            </a:extLst>
          </p:cNvPr>
          <p:cNvGrpSpPr/>
          <p:nvPr/>
        </p:nvGrpSpPr>
        <p:grpSpPr>
          <a:xfrm>
            <a:off x="14099992" y="8050417"/>
            <a:ext cx="3323802" cy="1196569"/>
            <a:chOff x="14099992" y="8050417"/>
            <a:chExt cx="3323802" cy="1196569"/>
          </a:xfrm>
        </p:grpSpPr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B14721A9-BA1E-4B1C-ADEB-FFD1F1E0D9E2}"/>
                </a:ext>
              </a:extLst>
            </p:cNvPr>
            <p:cNvSpPr>
              <a:spLocks/>
            </p:cNvSpPr>
            <p:nvPr/>
          </p:nvSpPr>
          <p:spPr>
            <a:xfrm rot="21440201" flipH="1">
              <a:off x="14099992" y="8050417"/>
              <a:ext cx="3323802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1" name="TextBox 20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0FB4140-DB41-CB3B-7686-43DA6995CA8C}"/>
                </a:ext>
              </a:extLst>
            </p:cNvPr>
            <p:cNvSpPr txBox="1"/>
            <p:nvPr/>
          </p:nvSpPr>
          <p:spPr>
            <a:xfrm>
              <a:off x="15163800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Next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2" name="Freeform 6">
            <a:extLst>
              <a:ext uri="{FF2B5EF4-FFF2-40B4-BE49-F238E27FC236}">
                <a16:creationId xmlns:a16="http://schemas.microsoft.com/office/drawing/2014/main" id="{F4FD971A-FC0A-9B31-DF48-1AB34EB14231}"/>
              </a:ext>
            </a:extLst>
          </p:cNvPr>
          <p:cNvSpPr/>
          <p:nvPr/>
        </p:nvSpPr>
        <p:spPr>
          <a:xfrm>
            <a:off x="7012565" y="7806784"/>
            <a:ext cx="889821" cy="1634727"/>
          </a:xfrm>
          <a:custGeom>
            <a:avLst/>
            <a:gdLst/>
            <a:ahLst/>
            <a:cxnLst/>
            <a:rect l="l" t="t" r="r" b="b"/>
            <a:pathLst>
              <a:path w="889821" h="1634727">
                <a:moveTo>
                  <a:pt x="0" y="0"/>
                </a:moveTo>
                <a:lnTo>
                  <a:pt x="889821" y="0"/>
                </a:lnTo>
                <a:lnTo>
                  <a:pt x="889821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b="-41885"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3" name="TextBox 13"/>
          <p:cNvSpPr txBox="1"/>
          <p:nvPr/>
        </p:nvSpPr>
        <p:spPr>
          <a:xfrm>
            <a:off x="9983426" y="1032901"/>
            <a:ext cx="7009174" cy="4744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Pola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pengeluaran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bervariasi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berdasarkan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wilayah,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Horeca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mencakup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lebih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banyak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wilayah (784)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dibandingkan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Retail (371),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kemungkinan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karena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tingginya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kebutuhan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fresh di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restoran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kafe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yang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dibeli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juga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cenderung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berfokus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pada Detergents paper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atau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Delicassen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7E2A101-0176-2E8F-FF9E-BE9DFCA5EDA8}"/>
              </a:ext>
            </a:extLst>
          </p:cNvPr>
          <p:cNvSpPr txBox="1"/>
          <p:nvPr/>
        </p:nvSpPr>
        <p:spPr>
          <a:xfrm>
            <a:off x="1567081" y="1629337"/>
            <a:ext cx="7924800" cy="23865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Ringkasan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Data Awal</a:t>
            </a:r>
          </a:p>
        </p:txBody>
      </p:sp>
      <p:sp>
        <p:nvSpPr>
          <p:cNvPr id="15" name="Freeform 4">
            <a:extLst>
              <a:ext uri="{FF2B5EF4-FFF2-40B4-BE49-F238E27FC236}">
                <a16:creationId xmlns:a16="http://schemas.microsoft.com/office/drawing/2014/main" id="{ABF8EED9-F22C-7F77-DEE0-5080B01AA86D}"/>
              </a:ext>
            </a:extLst>
          </p:cNvPr>
          <p:cNvSpPr/>
          <p:nvPr/>
        </p:nvSpPr>
        <p:spPr>
          <a:xfrm>
            <a:off x="4754764" y="8389434"/>
            <a:ext cx="2937850" cy="662352"/>
          </a:xfrm>
          <a:custGeom>
            <a:avLst/>
            <a:gdLst/>
            <a:ahLst/>
            <a:cxnLst/>
            <a:rect l="l" t="t" r="r" b="b"/>
            <a:pathLst>
              <a:path w="2937850" h="662352">
                <a:moveTo>
                  <a:pt x="0" y="0"/>
                </a:moveTo>
                <a:lnTo>
                  <a:pt x="2937850" y="0"/>
                </a:lnTo>
                <a:lnTo>
                  <a:pt x="2937850" y="662352"/>
                </a:lnTo>
                <a:lnTo>
                  <a:pt x="0" y="6623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412AA59-970D-117E-FD12-D3739ED780E8}"/>
              </a:ext>
            </a:extLst>
          </p:cNvPr>
          <p:cNvGrpSpPr/>
          <p:nvPr/>
        </p:nvGrpSpPr>
        <p:grpSpPr>
          <a:xfrm>
            <a:off x="899441" y="8061844"/>
            <a:ext cx="3323803" cy="1196569"/>
            <a:chOff x="899441" y="8061844"/>
            <a:chExt cx="3323803" cy="1196569"/>
          </a:xfrm>
        </p:grpSpPr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951CFC19-81E1-FFB6-E79C-63A4A86EAE47}"/>
                </a:ext>
              </a:extLst>
            </p:cNvPr>
            <p:cNvSpPr>
              <a:spLocks/>
            </p:cNvSpPr>
            <p:nvPr/>
          </p:nvSpPr>
          <p:spPr>
            <a:xfrm rot="158766">
              <a:off x="899441" y="8061844"/>
              <a:ext cx="3323803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2" name="TextBox 21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3ADB134A-2ABE-ACC3-8620-44F6395AA095}"/>
                </a:ext>
              </a:extLst>
            </p:cNvPr>
            <p:cNvSpPr txBox="1"/>
            <p:nvPr/>
          </p:nvSpPr>
          <p:spPr>
            <a:xfrm>
              <a:off x="1223443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Prev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32CC9AF1-EAA7-DEDD-D5EB-97330FE013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5109" y="5829300"/>
            <a:ext cx="4927291" cy="27921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43263EF-C07B-9866-6701-EED67BF74914}"/>
              </a:ext>
            </a:extLst>
          </p:cNvPr>
          <p:cNvGrpSpPr/>
          <p:nvPr/>
        </p:nvGrpSpPr>
        <p:grpSpPr>
          <a:xfrm>
            <a:off x="14099992" y="8050417"/>
            <a:ext cx="3323802" cy="1196569"/>
            <a:chOff x="14099992" y="8050417"/>
            <a:chExt cx="3323802" cy="1196569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70B57E8-9E05-53E4-9E91-8D158698D90A}"/>
                </a:ext>
              </a:extLst>
            </p:cNvPr>
            <p:cNvSpPr>
              <a:spLocks/>
            </p:cNvSpPr>
            <p:nvPr/>
          </p:nvSpPr>
          <p:spPr>
            <a:xfrm rot="21440201" flipH="1">
              <a:off x="14099992" y="8050417"/>
              <a:ext cx="3323802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5" name="TextBox 24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5308008A-4A2C-FBFE-DC05-F38CC1D4D852}"/>
                </a:ext>
              </a:extLst>
            </p:cNvPr>
            <p:cNvSpPr txBox="1"/>
            <p:nvPr/>
          </p:nvSpPr>
          <p:spPr>
            <a:xfrm>
              <a:off x="15163800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Next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6" name="Freeform 7">
            <a:extLst>
              <a:ext uri="{FF2B5EF4-FFF2-40B4-BE49-F238E27FC236}">
                <a16:creationId xmlns:a16="http://schemas.microsoft.com/office/drawing/2014/main" id="{C51F0451-D49E-2D3F-83C6-6C8A1FAEF402}"/>
              </a:ext>
            </a:extLst>
          </p:cNvPr>
          <p:cNvSpPr/>
          <p:nvPr/>
        </p:nvSpPr>
        <p:spPr>
          <a:xfrm>
            <a:off x="15761893" y="5870721"/>
            <a:ext cx="1098795" cy="1084811"/>
          </a:xfrm>
          <a:custGeom>
            <a:avLst/>
            <a:gdLst/>
            <a:ahLst/>
            <a:cxnLst/>
            <a:rect l="l" t="t" r="r" b="b"/>
            <a:pathLst>
              <a:path w="1098795" h="1084811">
                <a:moveTo>
                  <a:pt x="0" y="0"/>
                </a:moveTo>
                <a:lnTo>
                  <a:pt x="1098795" y="0"/>
                </a:lnTo>
                <a:lnTo>
                  <a:pt x="1098795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9">
            <a:extLst>
              <a:ext uri="{FF2B5EF4-FFF2-40B4-BE49-F238E27FC236}">
                <a16:creationId xmlns:a16="http://schemas.microsoft.com/office/drawing/2014/main" id="{B4D6767C-7470-B5B4-6107-34DA9689D819}"/>
              </a:ext>
            </a:extLst>
          </p:cNvPr>
          <p:cNvSpPr/>
          <p:nvPr/>
        </p:nvSpPr>
        <p:spPr>
          <a:xfrm rot="10531967">
            <a:off x="7281105" y="1653333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6" y="0"/>
                </a:lnTo>
                <a:lnTo>
                  <a:pt x="1340636" y="1133448"/>
                </a:lnTo>
                <a:lnTo>
                  <a:pt x="0" y="113344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8EEACE2B-C5FE-D6A3-7653-003A9D4FBFFF}"/>
              </a:ext>
            </a:extLst>
          </p:cNvPr>
          <p:cNvSpPr txBox="1"/>
          <p:nvPr/>
        </p:nvSpPr>
        <p:spPr>
          <a:xfrm>
            <a:off x="1567081" y="4005381"/>
            <a:ext cx="7009174" cy="35443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Horeca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adalah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saluran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distribusi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pendapatan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tertinggi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ct val="150000"/>
              </a:lnSpc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Produk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Fresh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mendominasi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pengeluaran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pelanggan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menunjukkan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preferensi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pelanggan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ini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4BC7F6-EAB1-0195-AA31-F7CF064AE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D596345-715A-F229-2756-7DA3CC1BB7B8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52D74EB0-51DA-D9FA-EF57-9BC108D13C9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660F98DE-B433-2DB0-3715-1C7E5FF8E773}"/>
              </a:ext>
            </a:extLst>
          </p:cNvPr>
          <p:cNvSpPr txBox="1"/>
          <p:nvPr/>
        </p:nvSpPr>
        <p:spPr>
          <a:xfrm>
            <a:off x="1676400" y="2142037"/>
            <a:ext cx="7924800" cy="6002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Grafik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Pengeluaran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Pelanggan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Di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berbagai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Kategori</a:t>
            </a:r>
            <a:endParaRPr lang="en-US" sz="72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latin typeface="Wedges"/>
              <a:ea typeface="Wedges"/>
              <a:cs typeface="Wedges"/>
              <a:sym typeface="Wedge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2C2F37-DB28-2B03-24BC-F114426689F9}"/>
              </a:ext>
            </a:extLst>
          </p:cNvPr>
          <p:cNvGrpSpPr/>
          <p:nvPr/>
        </p:nvGrpSpPr>
        <p:grpSpPr>
          <a:xfrm>
            <a:off x="899441" y="8061844"/>
            <a:ext cx="3323803" cy="1196569"/>
            <a:chOff x="899441" y="8061844"/>
            <a:chExt cx="3323803" cy="1196569"/>
          </a:xfrm>
        </p:grpSpPr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7DE98AC-275F-5245-69B9-52F5DC1C51CD}"/>
                </a:ext>
              </a:extLst>
            </p:cNvPr>
            <p:cNvSpPr>
              <a:spLocks/>
            </p:cNvSpPr>
            <p:nvPr/>
          </p:nvSpPr>
          <p:spPr>
            <a:xfrm rot="158766">
              <a:off x="899441" y="8061844"/>
              <a:ext cx="3323803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5" name="TextBox 24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A3740A0C-EC16-F259-DFB3-A4E81355B042}"/>
                </a:ext>
              </a:extLst>
            </p:cNvPr>
            <p:cNvSpPr txBox="1"/>
            <p:nvPr/>
          </p:nvSpPr>
          <p:spPr>
            <a:xfrm>
              <a:off x="1223443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Prev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32" name="Freeform 6">
            <a:extLst>
              <a:ext uri="{FF2B5EF4-FFF2-40B4-BE49-F238E27FC236}">
                <a16:creationId xmlns:a16="http://schemas.microsoft.com/office/drawing/2014/main" id="{256CDFCA-5197-86E0-9278-225EDC09CC9E}"/>
              </a:ext>
            </a:extLst>
          </p:cNvPr>
          <p:cNvSpPr/>
          <p:nvPr/>
        </p:nvSpPr>
        <p:spPr>
          <a:xfrm>
            <a:off x="15316982" y="963436"/>
            <a:ext cx="889821" cy="1634727"/>
          </a:xfrm>
          <a:custGeom>
            <a:avLst/>
            <a:gdLst/>
            <a:ahLst/>
            <a:cxnLst/>
            <a:rect l="l" t="t" r="r" b="b"/>
            <a:pathLst>
              <a:path w="889821" h="1634727">
                <a:moveTo>
                  <a:pt x="0" y="0"/>
                </a:moveTo>
                <a:lnTo>
                  <a:pt x="889821" y="0"/>
                </a:lnTo>
                <a:lnTo>
                  <a:pt x="889821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b="-4188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CFB1F7-BCA9-1519-652B-99EDD76A84BD}"/>
              </a:ext>
            </a:extLst>
          </p:cNvPr>
          <p:cNvGrpSpPr/>
          <p:nvPr/>
        </p:nvGrpSpPr>
        <p:grpSpPr>
          <a:xfrm>
            <a:off x="14099992" y="8050417"/>
            <a:ext cx="3323802" cy="1196569"/>
            <a:chOff x="14099992" y="8050417"/>
            <a:chExt cx="3323802" cy="1196569"/>
          </a:xfrm>
        </p:grpSpPr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E736D480-AE0C-B79F-1899-E98C41EB5FD3}"/>
                </a:ext>
              </a:extLst>
            </p:cNvPr>
            <p:cNvSpPr>
              <a:spLocks/>
            </p:cNvSpPr>
            <p:nvPr/>
          </p:nvSpPr>
          <p:spPr>
            <a:xfrm rot="21440201" flipH="1">
              <a:off x="14099992" y="8050417"/>
              <a:ext cx="3323802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8" name="TextBox 27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9EC26B52-2469-9EA7-8518-A81417293D16}"/>
                </a:ext>
              </a:extLst>
            </p:cNvPr>
            <p:cNvSpPr txBox="1"/>
            <p:nvPr/>
          </p:nvSpPr>
          <p:spPr>
            <a:xfrm>
              <a:off x="15163800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Next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9" name="Freeform 7">
            <a:extLst>
              <a:ext uri="{FF2B5EF4-FFF2-40B4-BE49-F238E27FC236}">
                <a16:creationId xmlns:a16="http://schemas.microsoft.com/office/drawing/2014/main" id="{C5366E5F-6512-8DD3-CE21-9A024888F684}"/>
              </a:ext>
            </a:extLst>
          </p:cNvPr>
          <p:cNvSpPr/>
          <p:nvPr/>
        </p:nvSpPr>
        <p:spPr>
          <a:xfrm>
            <a:off x="6781800" y="6254146"/>
            <a:ext cx="1098795" cy="1084811"/>
          </a:xfrm>
          <a:custGeom>
            <a:avLst/>
            <a:gdLst/>
            <a:ahLst/>
            <a:cxnLst/>
            <a:rect l="l" t="t" r="r" b="b"/>
            <a:pathLst>
              <a:path w="1098795" h="1084811">
                <a:moveTo>
                  <a:pt x="0" y="0"/>
                </a:moveTo>
                <a:lnTo>
                  <a:pt x="1098795" y="0"/>
                </a:lnTo>
                <a:lnTo>
                  <a:pt x="1098795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0" name="Freeform 5">
            <a:extLst>
              <a:ext uri="{FF2B5EF4-FFF2-40B4-BE49-F238E27FC236}">
                <a16:creationId xmlns:a16="http://schemas.microsoft.com/office/drawing/2014/main" id="{F970E6EA-32BD-7503-A2CA-A73A830B945F}"/>
              </a:ext>
            </a:extLst>
          </p:cNvPr>
          <p:cNvSpPr/>
          <p:nvPr/>
        </p:nvSpPr>
        <p:spPr>
          <a:xfrm>
            <a:off x="5638800" y="1092320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3000" y="0"/>
                </a:lnTo>
                <a:lnTo>
                  <a:pt x="1143000" y="1084811"/>
                </a:lnTo>
                <a:lnTo>
                  <a:pt x="0" y="1084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9">
            <a:extLst>
              <a:ext uri="{FF2B5EF4-FFF2-40B4-BE49-F238E27FC236}">
                <a16:creationId xmlns:a16="http://schemas.microsoft.com/office/drawing/2014/main" id="{E5E22934-E2C0-33ED-95F7-07FDC696C98A}"/>
              </a:ext>
            </a:extLst>
          </p:cNvPr>
          <p:cNvSpPr/>
          <p:nvPr/>
        </p:nvSpPr>
        <p:spPr>
          <a:xfrm>
            <a:off x="9860763" y="7539706"/>
            <a:ext cx="1340637" cy="1133447"/>
          </a:xfrm>
          <a:custGeom>
            <a:avLst/>
            <a:gdLst/>
            <a:ahLst/>
            <a:cxnLst/>
            <a:rect l="l" t="t" r="r" b="b"/>
            <a:pathLst>
              <a:path w="1340637" h="1133447">
                <a:moveTo>
                  <a:pt x="0" y="0"/>
                </a:moveTo>
                <a:lnTo>
                  <a:pt x="1340636" y="0"/>
                </a:lnTo>
                <a:lnTo>
                  <a:pt x="1340636" y="1133448"/>
                </a:lnTo>
                <a:lnTo>
                  <a:pt x="0" y="113344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4F6723-C112-8259-EA5F-C39F94D4A32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44704" y="2552700"/>
            <a:ext cx="6327344" cy="4591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04861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E6EEE8B-6D26-A5A9-F28D-7FB4E8AB7629}"/>
              </a:ext>
            </a:extLst>
          </p:cNvPr>
          <p:cNvSpPr txBox="1"/>
          <p:nvPr/>
        </p:nvSpPr>
        <p:spPr>
          <a:xfrm>
            <a:off x="1676400" y="1181100"/>
            <a:ext cx="7924800" cy="7208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Diagram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Segmentasi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Pelanggan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</a:t>
            </a: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Berdasarkan</a:t>
            </a: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 Channel &amp; Region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18ED45E-73D9-0D51-9116-58790EBC5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2324100"/>
            <a:ext cx="6937105" cy="619059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6A30872-0BD1-124D-385B-3DF2FB0E2B3E}"/>
              </a:ext>
            </a:extLst>
          </p:cNvPr>
          <p:cNvGrpSpPr/>
          <p:nvPr/>
        </p:nvGrpSpPr>
        <p:grpSpPr>
          <a:xfrm>
            <a:off x="899441" y="8061844"/>
            <a:ext cx="3323803" cy="1196569"/>
            <a:chOff x="899441" y="8061844"/>
            <a:chExt cx="3323803" cy="1196569"/>
          </a:xfrm>
        </p:grpSpPr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F55D25C8-D977-3383-62F4-D12F71D483D3}"/>
                </a:ext>
              </a:extLst>
            </p:cNvPr>
            <p:cNvSpPr>
              <a:spLocks/>
            </p:cNvSpPr>
            <p:nvPr/>
          </p:nvSpPr>
          <p:spPr>
            <a:xfrm rot="158766">
              <a:off x="899441" y="8061844"/>
              <a:ext cx="3323803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0" name="TextBox 19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BD7CCFD2-3914-7DE8-F40F-0FEB9EEAB8F1}"/>
                </a:ext>
              </a:extLst>
            </p:cNvPr>
            <p:cNvSpPr txBox="1"/>
            <p:nvPr/>
          </p:nvSpPr>
          <p:spPr>
            <a:xfrm>
              <a:off x="1223443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Prev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CF8153-4D11-729B-A4B6-D65EA9CC94EC}"/>
              </a:ext>
            </a:extLst>
          </p:cNvPr>
          <p:cNvGrpSpPr/>
          <p:nvPr/>
        </p:nvGrpSpPr>
        <p:grpSpPr>
          <a:xfrm>
            <a:off x="14099992" y="8050417"/>
            <a:ext cx="3323802" cy="1196569"/>
            <a:chOff x="14099992" y="8050417"/>
            <a:chExt cx="3323802" cy="1196569"/>
          </a:xfrm>
        </p:grpSpPr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414A9A9D-EE85-B99A-0CFD-5548F47496ED}"/>
                </a:ext>
              </a:extLst>
            </p:cNvPr>
            <p:cNvSpPr>
              <a:spLocks/>
            </p:cNvSpPr>
            <p:nvPr/>
          </p:nvSpPr>
          <p:spPr>
            <a:xfrm rot="21440201" flipH="1">
              <a:off x="14099992" y="8050417"/>
              <a:ext cx="3323802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3" name="TextBox 22">
              <a:hlinkClick r:id="" action="ppaction://hlinkshowjump?jump=nextslide"/>
              <a:extLst>
                <a:ext uri="{FF2B5EF4-FFF2-40B4-BE49-F238E27FC236}">
                  <a16:creationId xmlns:a16="http://schemas.microsoft.com/office/drawing/2014/main" id="{065760B8-0B45-37D1-3E5B-B9BAD4328C31}"/>
                </a:ext>
              </a:extLst>
            </p:cNvPr>
            <p:cNvSpPr txBox="1"/>
            <p:nvPr/>
          </p:nvSpPr>
          <p:spPr>
            <a:xfrm>
              <a:off x="15163800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Next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366DD4C8-79C4-1631-0CA1-DA122F7E2B34}"/>
              </a:ext>
            </a:extLst>
          </p:cNvPr>
          <p:cNvSpPr/>
          <p:nvPr/>
        </p:nvSpPr>
        <p:spPr>
          <a:xfrm>
            <a:off x="7062867" y="7877760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3000" y="0"/>
                </a:lnTo>
                <a:lnTo>
                  <a:pt x="1143000" y="1084811"/>
                </a:lnTo>
                <a:lnTo>
                  <a:pt x="0" y="10848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4">
            <a:extLst>
              <a:ext uri="{FF2B5EF4-FFF2-40B4-BE49-F238E27FC236}">
                <a16:creationId xmlns:a16="http://schemas.microsoft.com/office/drawing/2014/main" id="{557A27D5-0754-3935-DFDB-0CBB27938A16}"/>
              </a:ext>
            </a:extLst>
          </p:cNvPr>
          <p:cNvSpPr/>
          <p:nvPr/>
        </p:nvSpPr>
        <p:spPr>
          <a:xfrm>
            <a:off x="10374452" y="1357887"/>
            <a:ext cx="2937850" cy="662352"/>
          </a:xfrm>
          <a:custGeom>
            <a:avLst/>
            <a:gdLst/>
            <a:ahLst/>
            <a:cxnLst/>
            <a:rect l="l" t="t" r="r" b="b"/>
            <a:pathLst>
              <a:path w="2937850" h="662352">
                <a:moveTo>
                  <a:pt x="0" y="0"/>
                </a:moveTo>
                <a:lnTo>
                  <a:pt x="2937850" y="0"/>
                </a:lnTo>
                <a:lnTo>
                  <a:pt x="2937850" y="662352"/>
                </a:lnTo>
                <a:lnTo>
                  <a:pt x="0" y="6623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23B01-D5B7-5CB8-71BA-89BAD75F6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60C860F-D857-1708-5E7A-B481788AA4C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8C878B0-ED28-219C-B0B5-9FA149A7B8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3252" y="607723"/>
            <a:ext cx="16741496" cy="9071555"/>
          </a:xfrm>
          <a:custGeom>
            <a:avLst/>
            <a:gdLst/>
            <a:ahLst/>
            <a:cxnLst/>
            <a:rect l="l" t="t" r="r" b="b"/>
            <a:pathLst>
              <a:path w="16741496" h="9071555">
                <a:moveTo>
                  <a:pt x="0" y="0"/>
                </a:moveTo>
                <a:lnTo>
                  <a:pt x="16741496" y="0"/>
                </a:lnTo>
                <a:lnTo>
                  <a:pt x="16741496" y="9071554"/>
                </a:lnTo>
                <a:lnTo>
                  <a:pt x="0" y="90715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C0C4F212-ADDF-067A-B8F2-D8DEFE415E38}"/>
              </a:ext>
            </a:extLst>
          </p:cNvPr>
          <p:cNvSpPr txBox="1"/>
          <p:nvPr/>
        </p:nvSpPr>
        <p:spPr>
          <a:xfrm>
            <a:off x="1600200" y="1638300"/>
            <a:ext cx="7924800" cy="118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Kesimpulan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E0B8F725-F727-C4B4-A375-D52120A6F644}"/>
              </a:ext>
            </a:extLst>
          </p:cNvPr>
          <p:cNvSpPr txBox="1"/>
          <p:nvPr/>
        </p:nvSpPr>
        <p:spPr>
          <a:xfrm>
            <a:off x="10252134" y="1638299"/>
            <a:ext cx="7924800" cy="11810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434"/>
              </a:lnSpc>
            </a:pPr>
            <a:r>
              <a:rPr lang="en-US" sz="7200" b="1" dirty="0" err="1">
                <a:ln w="22225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</a:ln>
                <a:solidFill>
                  <a:schemeClr val="tx2">
                    <a:lumMod val="40000"/>
                    <a:lumOff val="60000"/>
                  </a:schemeClr>
                </a:solidFill>
                <a:latin typeface="Wedges"/>
                <a:ea typeface="Wedges"/>
                <a:cs typeface="Wedges"/>
                <a:sym typeface="Wedges"/>
              </a:rPr>
              <a:t>Rekomendasi</a:t>
            </a:r>
            <a:endParaRPr lang="en-US" sz="7200" b="1" dirty="0">
              <a:ln w="22225">
                <a:solidFill>
                  <a:schemeClr val="tx1">
                    <a:lumMod val="65000"/>
                    <a:lumOff val="35000"/>
                  </a:schemeClr>
                </a:solidFill>
                <a:prstDash val="solid"/>
              </a:ln>
              <a:solidFill>
                <a:schemeClr val="tx2">
                  <a:lumMod val="40000"/>
                  <a:lumOff val="60000"/>
                </a:schemeClr>
              </a:solidFill>
              <a:latin typeface="Wedges"/>
              <a:ea typeface="Wedges"/>
              <a:cs typeface="Wedges"/>
              <a:sym typeface="Wedges"/>
            </a:endParaRPr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9DE600A4-6353-86FF-8CEC-40AB237F37CF}"/>
              </a:ext>
            </a:extLst>
          </p:cNvPr>
          <p:cNvSpPr txBox="1"/>
          <p:nvPr/>
        </p:nvSpPr>
        <p:spPr>
          <a:xfrm>
            <a:off x="9967967" y="2828463"/>
            <a:ext cx="6769740" cy="5344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Fokus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promosi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Fresh dan Frozen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Horeca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Berikan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diskon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Grocery dan Milk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Retail.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Tawarkan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opsi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berlangganan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untuk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pengiriman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reguler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pada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Horeca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marL="514350" indent="-514350" algn="just">
              <a:lnSpc>
                <a:spcPct val="150000"/>
              </a:lnSpc>
              <a:buFont typeface="+mj-lt"/>
              <a:buAutoNum type="arabicPeriod"/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Perluas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layanan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rendah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Detergents_Paper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dan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Delicassen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bundling.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6348DBAE-8717-8175-1BC9-29E6B6945A0A}"/>
              </a:ext>
            </a:extLst>
          </p:cNvPr>
          <p:cNvSpPr txBox="1"/>
          <p:nvPr/>
        </p:nvSpPr>
        <p:spPr>
          <a:xfrm>
            <a:off x="1550293" y="2828463"/>
            <a:ext cx="6225985" cy="29441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Fresh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menjadi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kategori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dengan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pengeluaran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tertinggi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  <a:p>
            <a:pPr algn="l">
              <a:lnSpc>
                <a:spcPct val="150000"/>
              </a:lnSpc>
            </a:pP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Horeca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lebih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dominan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dibanding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Retail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dalam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jumlah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 wilayah dan </a:t>
            </a:r>
            <a:r>
              <a:rPr lang="en-US" sz="2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transaksi</a:t>
            </a:r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8EC561D-BBD0-09DC-8B5A-C677B7079F61}"/>
              </a:ext>
            </a:extLst>
          </p:cNvPr>
          <p:cNvGrpSpPr/>
          <p:nvPr/>
        </p:nvGrpSpPr>
        <p:grpSpPr>
          <a:xfrm>
            <a:off x="899441" y="8061844"/>
            <a:ext cx="3323803" cy="1196569"/>
            <a:chOff x="899441" y="8061844"/>
            <a:chExt cx="3323803" cy="1196569"/>
          </a:xfrm>
        </p:grpSpPr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1E10B1A-22EB-E80B-974C-0E23E27001FC}"/>
                </a:ext>
              </a:extLst>
            </p:cNvPr>
            <p:cNvSpPr>
              <a:spLocks/>
            </p:cNvSpPr>
            <p:nvPr/>
          </p:nvSpPr>
          <p:spPr>
            <a:xfrm rot="158766">
              <a:off x="899441" y="8061844"/>
              <a:ext cx="3323803" cy="1196569"/>
            </a:xfrm>
            <a:custGeom>
              <a:avLst/>
              <a:gdLst/>
              <a:ahLst/>
              <a:cxnLst/>
              <a:rect l="l" t="t" r="r" b="b"/>
              <a:pathLst>
                <a:path w="16230600" h="5843016">
                  <a:moveTo>
                    <a:pt x="0" y="0"/>
                  </a:moveTo>
                  <a:lnTo>
                    <a:pt x="16230600" y="0"/>
                  </a:lnTo>
                  <a:lnTo>
                    <a:pt x="16230600" y="5843016"/>
                  </a:lnTo>
                  <a:lnTo>
                    <a:pt x="0" y="58430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duotone>
                  <a:prstClr val="black"/>
                  <a:schemeClr val="tx1">
                    <a:lumMod val="95000"/>
                    <a:lumOff val="5000"/>
                    <a:tint val="45000"/>
                    <a:satMod val="400000"/>
                  </a:schemeClr>
                </a:duotone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 dirty="0"/>
            </a:p>
          </p:txBody>
        </p:sp>
        <p:sp>
          <p:nvSpPr>
            <p:cNvPr id="21" name="TextBox 20">
              <a:hlinkClick r:id="" action="ppaction://hlinkshowjump?jump=previousslide"/>
              <a:extLst>
                <a:ext uri="{FF2B5EF4-FFF2-40B4-BE49-F238E27FC236}">
                  <a16:creationId xmlns:a16="http://schemas.microsoft.com/office/drawing/2014/main" id="{95442BEE-0AF9-6CBF-D848-AE7433943F36}"/>
                </a:ext>
              </a:extLst>
            </p:cNvPr>
            <p:cNvSpPr txBox="1"/>
            <p:nvPr/>
          </p:nvSpPr>
          <p:spPr>
            <a:xfrm>
              <a:off x="1223443" y="8343900"/>
              <a:ext cx="198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spc="50" dirty="0">
                  <a:ln w="0">
                    <a:solidFill>
                      <a:schemeClr val="bg2">
                        <a:lumMod val="90000"/>
                      </a:schemeClr>
                    </a:solidFill>
                  </a:ln>
                  <a:solidFill>
                    <a:srgbClr val="FFFFFF"/>
                  </a:solidFill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Prev</a:t>
              </a:r>
              <a:endParaRPr lang="en-ID" sz="4000" b="1" spc="50" dirty="0">
                <a:ln w="0">
                  <a:solidFill>
                    <a:schemeClr val="bg2">
                      <a:lumMod val="90000"/>
                    </a:schemeClr>
                  </a:solidFill>
                </a:ln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endParaRPr>
            </a:p>
          </p:txBody>
        </p:sp>
      </p:grpSp>
      <p:sp>
        <p:nvSpPr>
          <p:cNvPr id="29" name="Freeform 4">
            <a:extLst>
              <a:ext uri="{FF2B5EF4-FFF2-40B4-BE49-F238E27FC236}">
                <a16:creationId xmlns:a16="http://schemas.microsoft.com/office/drawing/2014/main" id="{D4766486-C449-12DC-4ED6-FFD9EDA33BED}"/>
              </a:ext>
            </a:extLst>
          </p:cNvPr>
          <p:cNvSpPr/>
          <p:nvPr/>
        </p:nvSpPr>
        <p:spPr>
          <a:xfrm flipH="1">
            <a:off x="4994094" y="5892906"/>
            <a:ext cx="2971800" cy="662352"/>
          </a:xfrm>
          <a:custGeom>
            <a:avLst/>
            <a:gdLst/>
            <a:ahLst/>
            <a:cxnLst/>
            <a:rect l="l" t="t" r="r" b="b"/>
            <a:pathLst>
              <a:path w="2937850" h="662352">
                <a:moveTo>
                  <a:pt x="0" y="0"/>
                </a:moveTo>
                <a:lnTo>
                  <a:pt x="2937850" y="0"/>
                </a:lnTo>
                <a:lnTo>
                  <a:pt x="2937850" y="662352"/>
                </a:lnTo>
                <a:lnTo>
                  <a:pt x="0" y="6623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1" name="Freeform 7">
            <a:extLst>
              <a:ext uri="{FF2B5EF4-FFF2-40B4-BE49-F238E27FC236}">
                <a16:creationId xmlns:a16="http://schemas.microsoft.com/office/drawing/2014/main" id="{8827DBD4-3B54-97B2-8710-54A7AFC605AA}"/>
              </a:ext>
            </a:extLst>
          </p:cNvPr>
          <p:cNvSpPr/>
          <p:nvPr/>
        </p:nvSpPr>
        <p:spPr>
          <a:xfrm>
            <a:off x="6926314" y="7613032"/>
            <a:ext cx="1098795" cy="1084811"/>
          </a:xfrm>
          <a:custGeom>
            <a:avLst/>
            <a:gdLst/>
            <a:ahLst/>
            <a:cxnLst/>
            <a:rect l="l" t="t" r="r" b="b"/>
            <a:pathLst>
              <a:path w="1098795" h="1084811">
                <a:moveTo>
                  <a:pt x="0" y="0"/>
                </a:moveTo>
                <a:lnTo>
                  <a:pt x="1098795" y="0"/>
                </a:lnTo>
                <a:lnTo>
                  <a:pt x="1098795" y="1084810"/>
                </a:lnTo>
                <a:lnTo>
                  <a:pt x="0" y="10848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CF51C2B2-627B-0586-1156-F1F16AB8F957}"/>
              </a:ext>
            </a:extLst>
          </p:cNvPr>
          <p:cNvSpPr/>
          <p:nvPr/>
        </p:nvSpPr>
        <p:spPr>
          <a:xfrm>
            <a:off x="2561342" y="6720371"/>
            <a:ext cx="1143000" cy="1084811"/>
          </a:xfrm>
          <a:custGeom>
            <a:avLst/>
            <a:gdLst/>
            <a:ahLst/>
            <a:cxnLst/>
            <a:rect l="l" t="t" r="r" b="b"/>
            <a:pathLst>
              <a:path w="1143000" h="1084811">
                <a:moveTo>
                  <a:pt x="0" y="0"/>
                </a:moveTo>
                <a:lnTo>
                  <a:pt x="1143000" y="0"/>
                </a:lnTo>
                <a:lnTo>
                  <a:pt x="1143000" y="1084811"/>
                </a:lnTo>
                <a:lnTo>
                  <a:pt x="0" y="108481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5" name="Freeform 8">
            <a:extLst>
              <a:ext uri="{FF2B5EF4-FFF2-40B4-BE49-F238E27FC236}">
                <a16:creationId xmlns:a16="http://schemas.microsoft.com/office/drawing/2014/main" id="{BACE9C71-F985-6AB2-5E41-867A6E831C5F}"/>
              </a:ext>
            </a:extLst>
          </p:cNvPr>
          <p:cNvSpPr/>
          <p:nvPr/>
        </p:nvSpPr>
        <p:spPr>
          <a:xfrm>
            <a:off x="15544800" y="7805182"/>
            <a:ext cx="862938" cy="1634727"/>
          </a:xfrm>
          <a:custGeom>
            <a:avLst/>
            <a:gdLst/>
            <a:ahLst/>
            <a:cxnLst/>
            <a:rect l="l" t="t" r="r" b="b"/>
            <a:pathLst>
              <a:path w="862938" h="1634727">
                <a:moveTo>
                  <a:pt x="0" y="0"/>
                </a:moveTo>
                <a:lnTo>
                  <a:pt x="862938" y="0"/>
                </a:lnTo>
                <a:lnTo>
                  <a:pt x="862938" y="1634727"/>
                </a:lnTo>
                <a:lnTo>
                  <a:pt x="0" y="163472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b="-27339"/>
            </a:stretch>
          </a:blip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75496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ED70F150CEA8439A89B8951C431FAB" ma:contentTypeVersion="11" ma:contentTypeDescription="Create a new document." ma:contentTypeScope="" ma:versionID="9dcfed813d9f46cfa3a3fbb7ee69bda6">
  <xsd:schema xmlns:xsd="http://www.w3.org/2001/XMLSchema" xmlns:xs="http://www.w3.org/2001/XMLSchema" xmlns:p="http://schemas.microsoft.com/office/2006/metadata/properties" xmlns:ns3="aa18f07b-5940-4113-9083-14104c3c92eb" targetNamespace="http://schemas.microsoft.com/office/2006/metadata/properties" ma:root="true" ma:fieldsID="cfd044e07444779437489bd497aadbef" ns3:_="">
    <xsd:import namespace="aa18f07b-5940-4113-9083-14104c3c92eb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18f07b-5940-4113-9083-14104c3c92eb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a18f07b-5940-4113-9083-14104c3c92eb" xsi:nil="true"/>
  </documentManagement>
</p:properties>
</file>

<file path=customXml/itemProps1.xml><?xml version="1.0" encoding="utf-8"?>
<ds:datastoreItem xmlns:ds="http://schemas.openxmlformats.org/officeDocument/2006/customXml" ds:itemID="{09FCC1D3-C179-4B77-826C-55360B3A8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18f07b-5940-4113-9083-14104c3c92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F2C5CA-E5B0-4B80-9EFA-8A36F653465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A11FFE-BC9C-477C-925F-1BB694EEB2C6}">
  <ds:schemaRefs>
    <ds:schemaRef ds:uri="http://schemas.microsoft.com/office/2006/documentManagement/types"/>
    <ds:schemaRef ds:uri="aa18f07b-5940-4113-9083-14104c3c92eb"/>
    <ds:schemaRef ds:uri="http://schemas.microsoft.com/office/infopath/2007/PartnerControls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185</Words>
  <Application>Microsoft Office PowerPoint</Application>
  <PresentationFormat>Custom</PresentationFormat>
  <Paragraphs>32</Paragraphs>
  <Slides>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Wedges</vt:lpstr>
      <vt:lpstr>ADLaM Display</vt:lpstr>
      <vt:lpstr>Arial</vt:lpstr>
      <vt:lpstr>Calibri</vt:lpstr>
      <vt:lpstr>Poppins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 the group</dc:title>
  <cp:lastModifiedBy>Muhammad Khoiruddin</cp:lastModifiedBy>
  <cp:revision>2</cp:revision>
  <dcterms:created xsi:type="dcterms:W3CDTF">2006-08-16T00:00:00Z</dcterms:created>
  <dcterms:modified xsi:type="dcterms:W3CDTF">2024-12-22T15:16:04Z</dcterms:modified>
  <dc:identifier>DAGaAH3kHV4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0x01010052ED70F150CEA8439A89B8951C431FAB</vt:lpwstr>
  </property>
</Properties>
</file>